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1" r:id="rId4"/>
    <p:sldMasterId id="214748372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5143500" cx="9144000"/>
  <p:notesSz cx="6858000" cy="9144000"/>
  <p:embeddedFontLst>
    <p:embeddedFont>
      <p:font typeface="Alegreya Sans"/>
      <p:regular r:id="rId69"/>
      <p:bold r:id="rId70"/>
      <p:italic r:id="rId71"/>
      <p:boldItalic r:id="rId72"/>
    </p:embeddedFont>
    <p:embeddedFont>
      <p:font typeface="Abril Fatface"/>
      <p:regular r:id="rId73"/>
    </p:embeddedFont>
    <p:embeddedFont>
      <p:font typeface="Urbanist SemiBold"/>
      <p:regular r:id="rId74"/>
      <p:bold r:id="rId75"/>
      <p:italic r:id="rId76"/>
      <p:boldItalic r:id="rId77"/>
    </p:embeddedFont>
    <p:embeddedFont>
      <p:font typeface="Barrio"/>
      <p:regular r:id="rId78"/>
    </p:embeddedFont>
    <p:embeddedFont>
      <p:font typeface="Londrina Solid Black"/>
      <p:bold r:id="rId79"/>
    </p:embeddedFont>
    <p:embeddedFont>
      <p:font typeface="Style Script"/>
      <p:regular r:id="rId80"/>
    </p:embeddedFont>
    <p:embeddedFont>
      <p:font typeface="Century Gothic"/>
      <p:regular r:id="rId81"/>
      <p:bold r:id="rId82"/>
      <p:italic r:id="rId83"/>
      <p:boldItalic r:id="rId84"/>
    </p:embeddedFont>
    <p:embeddedFont>
      <p:font typeface="Titan One"/>
      <p:regular r:id="rId85"/>
    </p:embeddedFont>
    <p:embeddedFont>
      <p:font typeface="Cabin"/>
      <p:regular r:id="rId86"/>
      <p:bold r:id="rId87"/>
      <p:italic r:id="rId88"/>
      <p:boldItalic r:id="rId89"/>
    </p:embeddedFont>
    <p:embeddedFont>
      <p:font typeface="Lato"/>
      <p:regular r:id="rId90"/>
      <p:bold r:id="rId91"/>
      <p:italic r:id="rId92"/>
      <p:boldItalic r:id="rId93"/>
    </p:embeddedFont>
    <p:embeddedFont>
      <p:font typeface="Bebas Neue"/>
      <p:regular r:id="rId94"/>
    </p:embeddedFont>
    <p:embeddedFont>
      <p:font typeface="Jua"/>
      <p:regular r:id="rId95"/>
    </p:embeddedFont>
    <p:embeddedFont>
      <p:font typeface="Londrina Solid"/>
      <p:regular r:id="rId96"/>
    </p:embeddedFont>
    <p:embeddedFont>
      <p:font typeface="Baloo 2"/>
      <p:regular r:id="rId97"/>
      <p:bold r:id="rId98"/>
    </p:embeddedFont>
    <p:embeddedFont>
      <p:font typeface="Oswald"/>
      <p:regular r:id="rId99"/>
      <p:bold r:id="rId100"/>
    </p:embeddedFont>
    <p:embeddedFont>
      <p:font typeface="Bree Serif"/>
      <p:regular r:id="rId101"/>
    </p:embeddedFont>
    <p:embeddedFont>
      <p:font typeface="Handlee"/>
      <p:regular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6163E0-7DF9-4CEE-BA43-C7ABA2343B3B}">
  <a:tblStyle styleId="{5B6163E0-7DF9-4CEE-BA43-C7ABA2343B3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C429D63-BCBB-4C25-8C1F-92EB18F02FD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schemas.openxmlformats.org/officeDocument/2006/relationships/font" Target="fonts/Handlee-regular.fntdata"/><Relationship Id="rId101" Type="http://schemas.openxmlformats.org/officeDocument/2006/relationships/font" Target="fonts/BreeSerif-regular.fntdata"/><Relationship Id="rId100" Type="http://schemas.openxmlformats.org/officeDocument/2006/relationships/font" Target="fonts/Oswal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Jua-regular.fntdata"/><Relationship Id="rId94" Type="http://schemas.openxmlformats.org/officeDocument/2006/relationships/font" Target="fonts/BebasNeue-regular.fntdata"/><Relationship Id="rId97" Type="http://schemas.openxmlformats.org/officeDocument/2006/relationships/font" Target="fonts/Baloo2-regular.fntdata"/><Relationship Id="rId96" Type="http://schemas.openxmlformats.org/officeDocument/2006/relationships/font" Target="fonts/LondrinaSolid-regular.fntdata"/><Relationship Id="rId11" Type="http://schemas.openxmlformats.org/officeDocument/2006/relationships/slide" Target="slides/slide5.xml"/><Relationship Id="rId99" Type="http://schemas.openxmlformats.org/officeDocument/2006/relationships/font" Target="fonts/Oswald-regular.fntdata"/><Relationship Id="rId10" Type="http://schemas.openxmlformats.org/officeDocument/2006/relationships/slide" Target="slides/slide4.xml"/><Relationship Id="rId98" Type="http://schemas.openxmlformats.org/officeDocument/2006/relationships/font" Target="fonts/Baloo2-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Lato-bold.fntdata"/><Relationship Id="rId90" Type="http://schemas.openxmlformats.org/officeDocument/2006/relationships/font" Target="fonts/Lato-regular.fntdata"/><Relationship Id="rId93" Type="http://schemas.openxmlformats.org/officeDocument/2006/relationships/font" Target="fonts/Lato-boldItalic.fntdata"/><Relationship Id="rId92" Type="http://schemas.openxmlformats.org/officeDocument/2006/relationships/font" Target="fonts/La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CenturyGothic-boldItalic.fntdata"/><Relationship Id="rId83" Type="http://schemas.openxmlformats.org/officeDocument/2006/relationships/font" Target="fonts/CenturyGothic-italic.fntdata"/><Relationship Id="rId86" Type="http://schemas.openxmlformats.org/officeDocument/2006/relationships/font" Target="fonts/Cabin-regular.fntdata"/><Relationship Id="rId85" Type="http://schemas.openxmlformats.org/officeDocument/2006/relationships/font" Target="fonts/TitanOne-regular.fntdata"/><Relationship Id="rId88" Type="http://schemas.openxmlformats.org/officeDocument/2006/relationships/font" Target="fonts/Cabin-italic.fntdata"/><Relationship Id="rId87" Type="http://schemas.openxmlformats.org/officeDocument/2006/relationships/font" Target="fonts/Cabin-bold.fntdata"/><Relationship Id="rId89" Type="http://schemas.openxmlformats.org/officeDocument/2006/relationships/font" Target="fonts/Cabin-boldItalic.fntdata"/><Relationship Id="rId80" Type="http://schemas.openxmlformats.org/officeDocument/2006/relationships/font" Target="fonts/StyleScript-regular.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brilFatface-regular.fntdata"/><Relationship Id="rId72" Type="http://schemas.openxmlformats.org/officeDocument/2006/relationships/font" Target="fonts/AlegreyaSans-boldItalic.fntdata"/><Relationship Id="rId75" Type="http://schemas.openxmlformats.org/officeDocument/2006/relationships/font" Target="fonts/UrbanistSemiBold-bold.fntdata"/><Relationship Id="rId74" Type="http://schemas.openxmlformats.org/officeDocument/2006/relationships/font" Target="fonts/UrbanistSemiBold-regular.fntdata"/><Relationship Id="rId77" Type="http://schemas.openxmlformats.org/officeDocument/2006/relationships/font" Target="fonts/UrbanistSemiBold-boldItalic.fntdata"/><Relationship Id="rId76" Type="http://schemas.openxmlformats.org/officeDocument/2006/relationships/font" Target="fonts/UrbanistSemiBold-italic.fntdata"/><Relationship Id="rId79" Type="http://schemas.openxmlformats.org/officeDocument/2006/relationships/font" Target="fonts/LondrinaSolidBlack-bold.fntdata"/><Relationship Id="rId78" Type="http://schemas.openxmlformats.org/officeDocument/2006/relationships/font" Target="fonts/Barrio-regular.fntdata"/><Relationship Id="rId71" Type="http://schemas.openxmlformats.org/officeDocument/2006/relationships/font" Target="fonts/AlegreyaSans-italic.fntdata"/><Relationship Id="rId70" Type="http://schemas.openxmlformats.org/officeDocument/2006/relationships/font" Target="fonts/AlegreyaSans-bold.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font" Target="fonts/AlegreyaSans-regular.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54dda1946d_6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54dda1946d_6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80b24f6875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80b24f6875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80b24f6875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80b24f687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80b24f6875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380b24f6875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80b24f6875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80b24f6875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80b24f6875_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380b24f6875_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380b24f6875_6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380b24f6875_6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380b24f6875_6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380b24f6875_6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802fa4876f_7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1" name="Google Shape;1161;g3802fa4876f_7_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802fa4876f_7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7" name="Google Shape;1177;g3802fa4876f_7_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3802fa4876f_7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9" name="Google Shape;1189;g3802fa4876f_7_7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5eb5bab7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5eb5bab7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3802fa4876f_7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3" name="Google Shape;1223;g3802fa4876f_7_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802fa4876f_7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3802fa4876f_7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3802fa4876f_7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g3802fa4876f_7_7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802fa4876f_7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4" name="Google Shape;1254;g3802fa4876f_7_7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802fa4876f_7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5" name="Google Shape;1265;g3802fa4876f_7_7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7e90b09e5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37e90b09e5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7f4355532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37f4355532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7f4355532e_2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37f4355532e_2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37f4355532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37f4355532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54dda1946d_6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54dda1946d_6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7f4355532e_2_2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7f4355532e_2_2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37e90b09e5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37e90b09e5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37e90b09e5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37e90b09e5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3802fa4876f_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3802fa4876f_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802fa4876f_6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3802fa4876f_6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802fa4876f_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802fa4876f_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3802fa4876f_6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3802fa4876f_6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3802fa4876f_6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3802fa4876f_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37e90b09e5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37e90b09e5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37f76ac56c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37f76ac56c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7e90b09e5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7e90b09e5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37f76ac56c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37f76ac56c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37f76ac56c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37f76ac56c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7f76ac56c1_0_23:notes"/>
          <p:cNvSpPr/>
          <p:nvPr>
            <p:ph idx="2" type="sldImg"/>
          </p:nvPr>
        </p:nvSpPr>
        <p:spPr>
          <a:xfrm>
            <a:off x="38135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37f76ac56c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662288f23f_0_0:notes"/>
          <p:cNvSpPr/>
          <p:nvPr>
            <p:ph idx="2" type="sldImg"/>
          </p:nvPr>
        </p:nvSpPr>
        <p:spPr>
          <a:xfrm>
            <a:off x="38135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3662288f2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3658a8fa6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3658a8fa6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37e90b09e5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37e90b09e5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3809f3925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g3809f3925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3809f3925b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3809f3925b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37e12353cc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37e12353cc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37e12353cc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37e12353cc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80b24f687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380b24f687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37f6c9f3bc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37f6c9f3bc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37f6c9f3bc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37f6c9f3bc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3802fa4876f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3802fa4876f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37e12353cc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37e12353cc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g37e12353cc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3" name="Google Shape;1643;g37e12353cc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3802fa4876f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3802fa4876f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3802fa4876f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3802fa4876f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37e12353cc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37e12353cc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37f5310a4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37f5310a4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Nadin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37f5310a47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37f5310a47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 Independent reading books, classroom libraries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802fa4876f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3802fa4876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37f5310a47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37f5310a47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 Mention syllabus sent home and has all procedures and expectations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37f5310a47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5" name="Google Shape;1715;g37f5310a47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Glenda</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25f702985c3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25f702985c3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7e90b09e5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37e90b09e5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7e90b09e5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7e90b09e5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7e90b09e5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37e90b09e5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16.png"/><Relationship Id="rId8"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hyperlink" Target="https://bit.ly/3A1uf1Q" TargetMode="External"/><Relationship Id="rId7" Type="http://schemas.openxmlformats.org/officeDocument/2006/relationships/hyperlink" Target="http://bit.ly/2TyoMsr" TargetMode="External"/><Relationship Id="rId8"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28.png"/><Relationship Id="rId5" Type="http://schemas.openxmlformats.org/officeDocument/2006/relationships/image" Target="../media/image35.png"/><Relationship Id="rId6" Type="http://schemas.openxmlformats.org/officeDocument/2006/relationships/image" Target="../media/image4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63.png"/><Relationship Id="rId4" Type="http://schemas.openxmlformats.org/officeDocument/2006/relationships/image" Target="../media/image45.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42.png"/><Relationship Id="rId6" Type="http://schemas.openxmlformats.org/officeDocument/2006/relationships/image" Target="../media/image35.png"/><Relationship Id="rId7" Type="http://schemas.openxmlformats.org/officeDocument/2006/relationships/image" Target="../media/image40.png"/><Relationship Id="rId8" Type="http://schemas.openxmlformats.org/officeDocument/2006/relationships/image" Target="../media/image5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47.png"/><Relationship Id="rId4" Type="http://schemas.openxmlformats.org/officeDocument/2006/relationships/image" Target="../media/image34.png"/><Relationship Id="rId5" Type="http://schemas.openxmlformats.org/officeDocument/2006/relationships/image" Target="../media/image63.png"/><Relationship Id="rId6" Type="http://schemas.openxmlformats.org/officeDocument/2006/relationships/image" Target="../media/image50.png"/><Relationship Id="rId7" Type="http://schemas.openxmlformats.org/officeDocument/2006/relationships/image" Target="../media/image40.png"/><Relationship Id="rId8"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28.png"/><Relationship Id="rId8" Type="http://schemas.openxmlformats.org/officeDocument/2006/relationships/image" Target="../media/image5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58.png"/><Relationship Id="rId7" Type="http://schemas.openxmlformats.org/officeDocument/2006/relationships/image" Target="../media/image72.png"/><Relationship Id="rId8"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5.png"/><Relationship Id="rId4"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40.png"/><Relationship Id="rId7" Type="http://schemas.openxmlformats.org/officeDocument/2006/relationships/image" Target="../media/image55.png"/><Relationship Id="rId8" Type="http://schemas.openxmlformats.org/officeDocument/2006/relationships/image" Target="../media/image6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85.png"/><Relationship Id="rId4" Type="http://schemas.openxmlformats.org/officeDocument/2006/relationships/image" Target="../media/image61.png"/><Relationship Id="rId9"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70.png"/><Relationship Id="rId8" Type="http://schemas.openxmlformats.org/officeDocument/2006/relationships/image" Target="../media/image7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64.png"/><Relationship Id="rId4" Type="http://schemas.openxmlformats.org/officeDocument/2006/relationships/image" Target="../media/image34.png"/><Relationship Id="rId10" Type="http://schemas.openxmlformats.org/officeDocument/2006/relationships/image" Target="../media/image40.png"/><Relationship Id="rId9" Type="http://schemas.openxmlformats.org/officeDocument/2006/relationships/image" Target="../media/image74.png"/><Relationship Id="rId5" Type="http://schemas.openxmlformats.org/officeDocument/2006/relationships/image" Target="../media/image50.pn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6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4.png"/><Relationship Id="rId4" Type="http://schemas.openxmlformats.org/officeDocument/2006/relationships/image" Target="../media/image25.png"/><Relationship Id="rId5" Type="http://schemas.openxmlformats.org/officeDocument/2006/relationships/image" Target="../media/image52.png"/><Relationship Id="rId6" Type="http://schemas.openxmlformats.org/officeDocument/2006/relationships/image" Target="../media/image36.png"/><Relationship Id="rId7" Type="http://schemas.openxmlformats.org/officeDocument/2006/relationships/image" Target="../media/image63.png"/><Relationship Id="rId8"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72.png"/><Relationship Id="rId8"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85.png"/><Relationship Id="rId4" Type="http://schemas.openxmlformats.org/officeDocument/2006/relationships/image" Target="../media/image25.png"/><Relationship Id="rId9"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61.png"/><Relationship Id="rId7" Type="http://schemas.openxmlformats.org/officeDocument/2006/relationships/image" Target="../media/image83.png"/><Relationship Id="rId8" Type="http://schemas.openxmlformats.org/officeDocument/2006/relationships/image" Target="../media/image6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55.png"/><Relationship Id="rId4" Type="http://schemas.openxmlformats.org/officeDocument/2006/relationships/image" Target="../media/image85.png"/><Relationship Id="rId11" Type="http://schemas.openxmlformats.org/officeDocument/2006/relationships/image" Target="../media/image72.png"/><Relationship Id="rId10" Type="http://schemas.openxmlformats.org/officeDocument/2006/relationships/image" Target="../media/image67.png"/><Relationship Id="rId9"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image" Target="../media/image40.png"/><Relationship Id="rId8" Type="http://schemas.openxmlformats.org/officeDocument/2006/relationships/image" Target="../media/image5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5.png"/><Relationship Id="rId4" Type="http://schemas.openxmlformats.org/officeDocument/2006/relationships/image" Target="../media/image86.png"/><Relationship Id="rId5"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5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70.png"/><Relationship Id="rId4" Type="http://schemas.openxmlformats.org/officeDocument/2006/relationships/image" Target="../media/image88.png"/><Relationship Id="rId9" Type="http://schemas.openxmlformats.org/officeDocument/2006/relationships/image" Target="../media/image64.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5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51.png"/><Relationship Id="rId4" Type="http://schemas.openxmlformats.org/officeDocument/2006/relationships/image" Target="../media/image55.png"/><Relationship Id="rId10" Type="http://schemas.openxmlformats.org/officeDocument/2006/relationships/image" Target="../media/image35.png"/><Relationship Id="rId9" Type="http://schemas.openxmlformats.org/officeDocument/2006/relationships/image" Target="../media/image28.png"/><Relationship Id="rId5" Type="http://schemas.openxmlformats.org/officeDocument/2006/relationships/image" Target="../media/image50.png"/><Relationship Id="rId6" Type="http://schemas.openxmlformats.org/officeDocument/2006/relationships/image" Target="../media/image40.png"/><Relationship Id="rId7" Type="http://schemas.openxmlformats.org/officeDocument/2006/relationships/image" Target="../media/image30.png"/><Relationship Id="rId8" Type="http://schemas.openxmlformats.org/officeDocument/2006/relationships/image" Target="../media/image6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85.png"/><Relationship Id="rId4" Type="http://schemas.openxmlformats.org/officeDocument/2006/relationships/image" Target="../media/image58.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image" Target="../media/image34.png"/><Relationship Id="rId4" Type="http://schemas.openxmlformats.org/officeDocument/2006/relationships/image" Target="../media/image63.png"/><Relationship Id="rId10" Type="http://schemas.openxmlformats.org/officeDocument/2006/relationships/image" Target="../media/image42.png"/><Relationship Id="rId9" Type="http://schemas.openxmlformats.org/officeDocument/2006/relationships/image" Target="../media/image58.png"/><Relationship Id="rId5" Type="http://schemas.openxmlformats.org/officeDocument/2006/relationships/image" Target="../media/image45.png"/><Relationship Id="rId6" Type="http://schemas.openxmlformats.org/officeDocument/2006/relationships/image" Target="../media/image85.png"/><Relationship Id="rId7" Type="http://schemas.openxmlformats.org/officeDocument/2006/relationships/image" Target="../media/image47.png"/><Relationship Id="rId8"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67.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86.png"/><Relationship Id="rId8"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0.png"/><Relationship Id="rId4" Type="http://schemas.openxmlformats.org/officeDocument/2006/relationships/image" Target="../media/image38.png"/><Relationship Id="rId9" Type="http://schemas.openxmlformats.org/officeDocument/2006/relationships/image" Target="../media/image67.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32.png"/><Relationship Id="rId8" Type="http://schemas.openxmlformats.org/officeDocument/2006/relationships/image" Target="../media/image4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 Id="rId3" Type="http://schemas.openxmlformats.org/officeDocument/2006/relationships/image" Target="../media/image42.png"/><Relationship Id="rId4" Type="http://schemas.openxmlformats.org/officeDocument/2006/relationships/image" Target="../media/image28.png"/><Relationship Id="rId10" Type="http://schemas.openxmlformats.org/officeDocument/2006/relationships/image" Target="../media/image25.png"/><Relationship Id="rId9" Type="http://schemas.openxmlformats.org/officeDocument/2006/relationships/image" Target="../media/image63.png"/><Relationship Id="rId5" Type="http://schemas.openxmlformats.org/officeDocument/2006/relationships/image" Target="../media/image88.png"/><Relationship Id="rId6" Type="http://schemas.openxmlformats.org/officeDocument/2006/relationships/image" Target="../media/image45.png"/><Relationship Id="rId7" Type="http://schemas.openxmlformats.org/officeDocument/2006/relationships/image" Target="../media/image40.png"/><Relationship Id="rId8" Type="http://schemas.openxmlformats.org/officeDocument/2006/relationships/image" Target="../media/image6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84.png"/><Relationship Id="rId7" Type="http://schemas.openxmlformats.org/officeDocument/2006/relationships/image" Target="../media/image58.png"/><Relationship Id="rId8"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4.png"/><Relationship Id="rId4" Type="http://schemas.openxmlformats.org/officeDocument/2006/relationships/image" Target="../media/image63.png"/><Relationship Id="rId9" Type="http://schemas.openxmlformats.org/officeDocument/2006/relationships/image" Target="../media/image58.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67.png"/><Relationship Id="rId8" Type="http://schemas.openxmlformats.org/officeDocument/2006/relationships/image" Target="../media/image4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5.png"/><Relationship Id="rId4" Type="http://schemas.openxmlformats.org/officeDocument/2006/relationships/image" Target="../media/image63.png"/><Relationship Id="rId9" Type="http://schemas.openxmlformats.org/officeDocument/2006/relationships/image" Target="../media/image67.png"/><Relationship Id="rId5" Type="http://schemas.openxmlformats.org/officeDocument/2006/relationships/image" Target="../media/image85.png"/><Relationship Id="rId6" Type="http://schemas.openxmlformats.org/officeDocument/2006/relationships/image" Target="../media/image72.png"/><Relationship Id="rId7" Type="http://schemas.openxmlformats.org/officeDocument/2006/relationships/image" Target="../media/image40.png"/><Relationship Id="rId8"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84.png"/><Relationship Id="rId4" Type="http://schemas.openxmlformats.org/officeDocument/2006/relationships/image" Target="../media/image88.png"/><Relationship Id="rId10" Type="http://schemas.openxmlformats.org/officeDocument/2006/relationships/image" Target="../media/image67.png"/><Relationship Id="rId9" Type="http://schemas.openxmlformats.org/officeDocument/2006/relationships/image" Target="../media/image55.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4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48.pn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58.png"/><Relationship Id="rId8"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30.png"/><Relationship Id="rId8" Type="http://schemas.openxmlformats.org/officeDocument/2006/relationships/image" Target="../media/image5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52.png"/><Relationship Id="rId4" Type="http://schemas.openxmlformats.org/officeDocument/2006/relationships/image" Target="../media/image63.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image" Target="../media/image34.png"/><Relationship Id="rId4" Type="http://schemas.openxmlformats.org/officeDocument/2006/relationships/image" Target="../media/image63.png"/><Relationship Id="rId10" Type="http://schemas.openxmlformats.org/officeDocument/2006/relationships/image" Target="../media/image72.png"/><Relationship Id="rId9" Type="http://schemas.openxmlformats.org/officeDocument/2006/relationships/image" Target="../media/image67.png"/><Relationship Id="rId5" Type="http://schemas.openxmlformats.org/officeDocument/2006/relationships/image" Target="../media/image45.png"/><Relationship Id="rId6" Type="http://schemas.openxmlformats.org/officeDocument/2006/relationships/image" Target="../media/image85.png"/><Relationship Id="rId7" Type="http://schemas.openxmlformats.org/officeDocument/2006/relationships/image" Target="../media/image55.png"/><Relationship Id="rId8" Type="http://schemas.openxmlformats.org/officeDocument/2006/relationships/image" Target="../media/image7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png"/><Relationship Id="rId3"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42.png"/><Relationship Id="rId5" Type="http://schemas.openxmlformats.org/officeDocument/2006/relationships/image" Target="../media/image73.png"/><Relationship Id="rId6" Type="http://schemas.openxmlformats.org/officeDocument/2006/relationships/image" Target="../media/image89.png"/><Relationship Id="rId7" Type="http://schemas.openxmlformats.org/officeDocument/2006/relationships/image" Target="../media/image88.png"/><Relationship Id="rId8" Type="http://schemas.openxmlformats.org/officeDocument/2006/relationships/image" Target="../media/image4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91.png"/><Relationship Id="rId4" Type="http://schemas.openxmlformats.org/officeDocument/2006/relationships/image" Target="../media/image52.png"/><Relationship Id="rId9" Type="http://schemas.openxmlformats.org/officeDocument/2006/relationships/image" Target="../media/image58.pn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50.png"/><Relationship Id="rId8"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25.png"/><Relationship Id="rId4" Type="http://schemas.openxmlformats.org/officeDocument/2006/relationships/image" Target="../media/image40.png"/><Relationship Id="rId9" Type="http://schemas.openxmlformats.org/officeDocument/2006/relationships/image" Target="../media/image98.png"/><Relationship Id="rId5" Type="http://schemas.openxmlformats.org/officeDocument/2006/relationships/image" Target="../media/image70.png"/><Relationship Id="rId6" Type="http://schemas.openxmlformats.org/officeDocument/2006/relationships/image" Target="../media/image30.png"/><Relationship Id="rId7" Type="http://schemas.openxmlformats.org/officeDocument/2006/relationships/image" Target="../media/image67.png"/><Relationship Id="rId8" Type="http://schemas.openxmlformats.org/officeDocument/2006/relationships/image" Target="../media/image5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55.png"/><Relationship Id="rId4" Type="http://schemas.openxmlformats.org/officeDocument/2006/relationships/image" Target="../media/image67.png"/><Relationship Id="rId9" Type="http://schemas.openxmlformats.org/officeDocument/2006/relationships/image" Target="../media/image30.png"/><Relationship Id="rId5" Type="http://schemas.openxmlformats.org/officeDocument/2006/relationships/image" Target="../media/image58.png"/><Relationship Id="rId6" Type="http://schemas.openxmlformats.org/officeDocument/2006/relationships/image" Target="../media/image50.png"/><Relationship Id="rId7" Type="http://schemas.openxmlformats.org/officeDocument/2006/relationships/image" Target="../media/image38.png"/><Relationship Id="rId8"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 Id="rId3" Type="http://schemas.openxmlformats.org/officeDocument/2006/relationships/image" Target="../media/image34.png"/><Relationship Id="rId4" Type="http://schemas.openxmlformats.org/officeDocument/2006/relationships/image" Target="../media/image45.png"/><Relationship Id="rId10" Type="http://schemas.openxmlformats.org/officeDocument/2006/relationships/image" Target="../media/image35.png"/><Relationship Id="rId9" Type="http://schemas.openxmlformats.org/officeDocument/2006/relationships/image" Target="../media/image28.png"/><Relationship Id="rId5" Type="http://schemas.openxmlformats.org/officeDocument/2006/relationships/image" Target="../media/image52.png"/><Relationship Id="rId6" Type="http://schemas.openxmlformats.org/officeDocument/2006/relationships/image" Target="../media/image25.png"/><Relationship Id="rId7" Type="http://schemas.openxmlformats.org/officeDocument/2006/relationships/image" Target="../media/image40.png"/><Relationship Id="rId8" Type="http://schemas.openxmlformats.org/officeDocument/2006/relationships/image" Target="../media/image4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70.png"/><Relationship Id="rId4" Type="http://schemas.openxmlformats.org/officeDocument/2006/relationships/image" Target="../media/image50.png"/><Relationship Id="rId11" Type="http://schemas.openxmlformats.org/officeDocument/2006/relationships/image" Target="../media/image28.png"/><Relationship Id="rId10" Type="http://schemas.openxmlformats.org/officeDocument/2006/relationships/image" Target="../media/image58.png"/><Relationship Id="rId9" Type="http://schemas.openxmlformats.org/officeDocument/2006/relationships/image" Target="../media/image67.png"/><Relationship Id="rId5" Type="http://schemas.openxmlformats.org/officeDocument/2006/relationships/image" Target="../media/image84.png"/><Relationship Id="rId6" Type="http://schemas.openxmlformats.org/officeDocument/2006/relationships/image" Target="../media/image86.png"/><Relationship Id="rId7" Type="http://schemas.openxmlformats.org/officeDocument/2006/relationships/image" Target="../media/image34.png"/><Relationship Id="rId8" Type="http://schemas.openxmlformats.org/officeDocument/2006/relationships/image" Target="../media/image8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7.png"/><Relationship Id="rId4" Type="http://schemas.openxmlformats.org/officeDocument/2006/relationships/hyperlink" Target="https://bit.ly/3A1uf1Q" TargetMode="External"/><Relationship Id="rId11" Type="http://schemas.openxmlformats.org/officeDocument/2006/relationships/image" Target="../media/image30.png"/><Relationship Id="rId10" Type="http://schemas.openxmlformats.org/officeDocument/2006/relationships/image" Target="../media/image58.png"/><Relationship Id="rId12" Type="http://schemas.openxmlformats.org/officeDocument/2006/relationships/image" Target="../media/image32.png"/><Relationship Id="rId9" Type="http://schemas.openxmlformats.org/officeDocument/2006/relationships/image" Target="../media/image38.png"/><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 Id="rId7" Type="http://schemas.openxmlformats.org/officeDocument/2006/relationships/image" Target="../media/image25.png"/><Relationship Id="rId8" Type="http://schemas.openxmlformats.org/officeDocument/2006/relationships/image" Target="../media/image7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8.png"/><Relationship Id="rId5" Type="http://schemas.openxmlformats.org/officeDocument/2006/relationships/image" Target="../media/image34.png"/><Relationship Id="rId6" Type="http://schemas.openxmlformats.org/officeDocument/2006/relationships/image" Target="../media/image88.png"/><Relationship Id="rId7" Type="http://schemas.openxmlformats.org/officeDocument/2006/relationships/image" Target="../media/image25.png"/><Relationship Id="rId8" Type="http://schemas.openxmlformats.org/officeDocument/2006/relationships/image" Target="../media/image6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4.png"/><Relationship Id="rId4" Type="http://schemas.openxmlformats.org/officeDocument/2006/relationships/image" Target="../media/image89.png"/><Relationship Id="rId5" Type="http://schemas.openxmlformats.org/officeDocument/2006/relationships/image" Target="../media/image45.png"/><Relationship Id="rId6" Type="http://schemas.openxmlformats.org/officeDocument/2006/relationships/image" Target="../media/image42.png"/><Relationship Id="rId7" Type="http://schemas.openxmlformats.org/officeDocument/2006/relationships/image" Target="../media/image81.png"/><Relationship Id="rId8" Type="http://schemas.openxmlformats.org/officeDocument/2006/relationships/image" Target="../media/image3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478017" y="3724812"/>
            <a:ext cx="4725356" cy="1917849"/>
          </a:xfrm>
          <a:prstGeom prst="rect">
            <a:avLst/>
          </a:prstGeom>
          <a:noFill/>
          <a:ln>
            <a:noFill/>
          </a:ln>
        </p:spPr>
      </p:pic>
      <p:pic>
        <p:nvPicPr>
          <p:cNvPr id="10" name="Google Shape;10;p2"/>
          <p:cNvPicPr preferRelativeResize="0"/>
          <p:nvPr/>
        </p:nvPicPr>
        <p:blipFill>
          <a:blip r:embed="rId3">
            <a:alphaModFix/>
          </a:blip>
          <a:stretch>
            <a:fillRect/>
          </a:stretch>
        </p:blipFill>
        <p:spPr>
          <a:xfrm>
            <a:off x="4822663" y="3160823"/>
            <a:ext cx="4472326" cy="1753125"/>
          </a:xfrm>
          <a:prstGeom prst="rect">
            <a:avLst/>
          </a:prstGeom>
          <a:noFill/>
          <a:ln>
            <a:noFill/>
          </a:ln>
        </p:spPr>
      </p:pic>
      <p:pic>
        <p:nvPicPr>
          <p:cNvPr id="11" name="Google Shape;11;p2"/>
          <p:cNvPicPr preferRelativeResize="0"/>
          <p:nvPr/>
        </p:nvPicPr>
        <p:blipFill>
          <a:blip r:embed="rId4">
            <a:alphaModFix/>
          </a:blip>
          <a:stretch>
            <a:fillRect/>
          </a:stretch>
        </p:blipFill>
        <p:spPr>
          <a:xfrm>
            <a:off x="4178150" y="3829584"/>
            <a:ext cx="5166700" cy="1496016"/>
          </a:xfrm>
          <a:prstGeom prst="rect">
            <a:avLst/>
          </a:prstGeom>
          <a:noFill/>
          <a:ln>
            <a:noFill/>
          </a:ln>
        </p:spPr>
      </p:pic>
      <p:pic>
        <p:nvPicPr>
          <p:cNvPr id="12" name="Google Shape;12;p2"/>
          <p:cNvPicPr preferRelativeResize="0"/>
          <p:nvPr/>
        </p:nvPicPr>
        <p:blipFill>
          <a:blip r:embed="rId2">
            <a:alphaModFix/>
          </a:blip>
          <a:stretch>
            <a:fillRect/>
          </a:stretch>
        </p:blipFill>
        <p:spPr>
          <a:xfrm>
            <a:off x="-1143958" y="2686412"/>
            <a:ext cx="4725356" cy="1917849"/>
          </a:xfrm>
          <a:prstGeom prst="rect">
            <a:avLst/>
          </a:prstGeom>
          <a:noFill/>
          <a:ln>
            <a:noFill/>
          </a:ln>
        </p:spPr>
      </p:pic>
      <p:pic>
        <p:nvPicPr>
          <p:cNvPr id="13" name="Google Shape;13;p2"/>
          <p:cNvPicPr preferRelativeResize="0"/>
          <p:nvPr/>
        </p:nvPicPr>
        <p:blipFill>
          <a:blip r:embed="rId5">
            <a:alphaModFix/>
          </a:blip>
          <a:stretch>
            <a:fillRect/>
          </a:stretch>
        </p:blipFill>
        <p:spPr>
          <a:xfrm>
            <a:off x="-407874" y="3801823"/>
            <a:ext cx="5166700" cy="1551525"/>
          </a:xfrm>
          <a:prstGeom prst="rect">
            <a:avLst/>
          </a:prstGeom>
          <a:noFill/>
          <a:ln>
            <a:noFill/>
          </a:ln>
        </p:spPr>
      </p:pic>
      <p:pic>
        <p:nvPicPr>
          <p:cNvPr id="14" name="Google Shape;14;p2"/>
          <p:cNvPicPr preferRelativeResize="0"/>
          <p:nvPr/>
        </p:nvPicPr>
        <p:blipFill>
          <a:blip r:embed="rId6">
            <a:alphaModFix/>
          </a:blip>
          <a:stretch>
            <a:fillRect/>
          </a:stretch>
        </p:blipFill>
        <p:spPr>
          <a:xfrm>
            <a:off x="7203363" y="963700"/>
            <a:ext cx="2110351" cy="3424701"/>
          </a:xfrm>
          <a:prstGeom prst="rect">
            <a:avLst/>
          </a:prstGeom>
          <a:noFill/>
          <a:ln>
            <a:noFill/>
          </a:ln>
        </p:spPr>
      </p:pic>
      <p:sp>
        <p:nvSpPr>
          <p:cNvPr id="15" name="Google Shape;15;p2"/>
          <p:cNvSpPr txBox="1"/>
          <p:nvPr>
            <p:ph type="ctrTitle"/>
          </p:nvPr>
        </p:nvSpPr>
        <p:spPr>
          <a:xfrm>
            <a:off x="1895100" y="607775"/>
            <a:ext cx="5058000" cy="21789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6" name="Google Shape;16;p2"/>
          <p:cNvSpPr txBox="1"/>
          <p:nvPr>
            <p:ph idx="1" type="subTitle"/>
          </p:nvPr>
        </p:nvSpPr>
        <p:spPr>
          <a:xfrm>
            <a:off x="2413725" y="2786550"/>
            <a:ext cx="42147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4" name="Shape 84"/>
        <p:cNvGrpSpPr/>
        <p:nvPr/>
      </p:nvGrpSpPr>
      <p:grpSpPr>
        <a:xfrm>
          <a:off x="0" y="0"/>
          <a:ext cx="0" cy="0"/>
          <a:chOff x="0" y="0"/>
          <a:chExt cx="0" cy="0"/>
        </a:xfrm>
      </p:grpSpPr>
      <p:sp>
        <p:nvSpPr>
          <p:cNvPr id="85" name="Google Shape;85;p11"/>
          <p:cNvSpPr txBox="1"/>
          <p:nvPr>
            <p:ph hasCustomPrompt="1" type="title"/>
          </p:nvPr>
        </p:nvSpPr>
        <p:spPr>
          <a:xfrm>
            <a:off x="1655400" y="1263863"/>
            <a:ext cx="5833200" cy="12804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6" name="Google Shape;86;p11"/>
          <p:cNvSpPr txBox="1"/>
          <p:nvPr>
            <p:ph idx="1" type="subTitle"/>
          </p:nvPr>
        </p:nvSpPr>
        <p:spPr>
          <a:xfrm>
            <a:off x="1655400" y="2544438"/>
            <a:ext cx="58332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87" name="Google Shape;87;p11"/>
          <p:cNvPicPr preferRelativeResize="0"/>
          <p:nvPr/>
        </p:nvPicPr>
        <p:blipFill>
          <a:blip r:embed="rId2">
            <a:alphaModFix/>
          </a:blip>
          <a:stretch>
            <a:fillRect/>
          </a:stretch>
        </p:blipFill>
        <p:spPr>
          <a:xfrm>
            <a:off x="2478017" y="3724812"/>
            <a:ext cx="4725356" cy="1917849"/>
          </a:xfrm>
          <a:prstGeom prst="rect">
            <a:avLst/>
          </a:prstGeom>
          <a:noFill/>
          <a:ln>
            <a:noFill/>
          </a:ln>
        </p:spPr>
      </p:pic>
      <p:pic>
        <p:nvPicPr>
          <p:cNvPr id="88" name="Google Shape;88;p11"/>
          <p:cNvPicPr preferRelativeResize="0"/>
          <p:nvPr/>
        </p:nvPicPr>
        <p:blipFill>
          <a:blip r:embed="rId3">
            <a:alphaModFix/>
          </a:blip>
          <a:stretch>
            <a:fillRect/>
          </a:stretch>
        </p:blipFill>
        <p:spPr>
          <a:xfrm>
            <a:off x="5022013" y="3259073"/>
            <a:ext cx="4472326" cy="1753125"/>
          </a:xfrm>
          <a:prstGeom prst="rect">
            <a:avLst/>
          </a:prstGeom>
          <a:noFill/>
          <a:ln>
            <a:noFill/>
          </a:ln>
        </p:spPr>
      </p:pic>
      <p:pic>
        <p:nvPicPr>
          <p:cNvPr id="89" name="Google Shape;89;p11"/>
          <p:cNvPicPr preferRelativeResize="0"/>
          <p:nvPr/>
        </p:nvPicPr>
        <p:blipFill>
          <a:blip r:embed="rId4">
            <a:alphaModFix/>
          </a:blip>
          <a:stretch>
            <a:fillRect/>
          </a:stretch>
        </p:blipFill>
        <p:spPr>
          <a:xfrm>
            <a:off x="4078475" y="3935722"/>
            <a:ext cx="5166700" cy="1496016"/>
          </a:xfrm>
          <a:prstGeom prst="rect">
            <a:avLst/>
          </a:prstGeom>
          <a:noFill/>
          <a:ln>
            <a:noFill/>
          </a:ln>
        </p:spPr>
      </p:pic>
      <p:pic>
        <p:nvPicPr>
          <p:cNvPr id="90" name="Google Shape;90;p11"/>
          <p:cNvPicPr preferRelativeResize="0"/>
          <p:nvPr/>
        </p:nvPicPr>
        <p:blipFill>
          <a:blip r:embed="rId2">
            <a:alphaModFix/>
          </a:blip>
          <a:stretch>
            <a:fillRect/>
          </a:stretch>
        </p:blipFill>
        <p:spPr>
          <a:xfrm>
            <a:off x="-1173858" y="3078475"/>
            <a:ext cx="4725356" cy="1917849"/>
          </a:xfrm>
          <a:prstGeom prst="rect">
            <a:avLst/>
          </a:prstGeom>
          <a:noFill/>
          <a:ln>
            <a:noFill/>
          </a:ln>
        </p:spPr>
      </p:pic>
      <p:pic>
        <p:nvPicPr>
          <p:cNvPr id="91" name="Google Shape;91;p11"/>
          <p:cNvPicPr preferRelativeResize="0"/>
          <p:nvPr/>
        </p:nvPicPr>
        <p:blipFill>
          <a:blip r:embed="rId5">
            <a:alphaModFix/>
          </a:blip>
          <a:stretch>
            <a:fillRect/>
          </a:stretch>
        </p:blipFill>
        <p:spPr>
          <a:xfrm>
            <a:off x="-473199" y="3994923"/>
            <a:ext cx="5166700" cy="1551525"/>
          </a:xfrm>
          <a:prstGeom prst="rect">
            <a:avLst/>
          </a:prstGeom>
          <a:noFill/>
          <a:ln>
            <a:noFill/>
          </a:ln>
        </p:spPr>
      </p:pic>
      <p:pic>
        <p:nvPicPr>
          <p:cNvPr id="92" name="Google Shape;92;p11"/>
          <p:cNvPicPr preferRelativeResize="0"/>
          <p:nvPr/>
        </p:nvPicPr>
        <p:blipFill>
          <a:blip r:embed="rId6">
            <a:alphaModFix/>
          </a:blip>
          <a:stretch>
            <a:fillRect/>
          </a:stretch>
        </p:blipFill>
        <p:spPr>
          <a:xfrm>
            <a:off x="-601074" y="1549555"/>
            <a:ext cx="2256476" cy="2911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3" name="Shape 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94" name="Shape 94"/>
        <p:cNvGrpSpPr/>
        <p:nvPr/>
      </p:nvGrpSpPr>
      <p:grpSpPr>
        <a:xfrm>
          <a:off x="0" y="0"/>
          <a:ext cx="0" cy="0"/>
          <a:chOff x="0" y="0"/>
          <a:chExt cx="0" cy="0"/>
        </a:xfrm>
      </p:grpSpPr>
      <p:sp>
        <p:nvSpPr>
          <p:cNvPr id="95" name="Google Shape;95;p13"/>
          <p:cNvSpPr txBox="1"/>
          <p:nvPr>
            <p:ph type="title"/>
          </p:nvPr>
        </p:nvSpPr>
        <p:spPr>
          <a:xfrm>
            <a:off x="3426000" y="383775"/>
            <a:ext cx="4998000" cy="61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96" name="Google Shape;96;p13"/>
          <p:cNvSpPr txBox="1"/>
          <p:nvPr>
            <p:ph idx="1" type="subTitle"/>
          </p:nvPr>
        </p:nvSpPr>
        <p:spPr>
          <a:xfrm>
            <a:off x="3203030" y="2092038"/>
            <a:ext cx="24051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7" name="Google Shape;97;p13"/>
          <p:cNvSpPr txBox="1"/>
          <p:nvPr>
            <p:ph idx="2" type="subTitle"/>
          </p:nvPr>
        </p:nvSpPr>
        <p:spPr>
          <a:xfrm>
            <a:off x="6018902" y="2092038"/>
            <a:ext cx="24051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8" name="Google Shape;98;p13"/>
          <p:cNvSpPr txBox="1"/>
          <p:nvPr>
            <p:ph idx="3" type="subTitle"/>
          </p:nvPr>
        </p:nvSpPr>
        <p:spPr>
          <a:xfrm>
            <a:off x="6018882" y="3615175"/>
            <a:ext cx="24051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9" name="Google Shape;99;p13"/>
          <p:cNvSpPr txBox="1"/>
          <p:nvPr>
            <p:ph idx="4" type="subTitle"/>
          </p:nvPr>
        </p:nvSpPr>
        <p:spPr>
          <a:xfrm>
            <a:off x="3203025" y="3615200"/>
            <a:ext cx="24051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0" name="Google Shape;100;p13"/>
          <p:cNvSpPr txBox="1"/>
          <p:nvPr>
            <p:ph hasCustomPrompt="1" idx="5" type="title"/>
          </p:nvPr>
        </p:nvSpPr>
        <p:spPr>
          <a:xfrm>
            <a:off x="4064002" y="1274228"/>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 name="Google Shape;101;p13"/>
          <p:cNvSpPr txBox="1"/>
          <p:nvPr>
            <p:ph hasCustomPrompt="1" idx="6" type="title"/>
          </p:nvPr>
        </p:nvSpPr>
        <p:spPr>
          <a:xfrm>
            <a:off x="6854090" y="2794516"/>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p:nvPr>
            <p:ph hasCustomPrompt="1" idx="7" type="title"/>
          </p:nvPr>
        </p:nvSpPr>
        <p:spPr>
          <a:xfrm>
            <a:off x="6854090" y="1274228"/>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p:nvPr>
            <p:ph hasCustomPrompt="1" idx="8" type="title"/>
          </p:nvPr>
        </p:nvSpPr>
        <p:spPr>
          <a:xfrm>
            <a:off x="4064002" y="2794533"/>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p:nvPr>
            <p:ph idx="9" type="subTitle"/>
          </p:nvPr>
        </p:nvSpPr>
        <p:spPr>
          <a:xfrm>
            <a:off x="3203030" y="1801550"/>
            <a:ext cx="24051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5" name="Google Shape;105;p13"/>
          <p:cNvSpPr txBox="1"/>
          <p:nvPr>
            <p:ph idx="13" type="subTitle"/>
          </p:nvPr>
        </p:nvSpPr>
        <p:spPr>
          <a:xfrm>
            <a:off x="6018908" y="1801550"/>
            <a:ext cx="24051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6" name="Google Shape;106;p13"/>
          <p:cNvSpPr txBox="1"/>
          <p:nvPr>
            <p:ph idx="14" type="subTitle"/>
          </p:nvPr>
        </p:nvSpPr>
        <p:spPr>
          <a:xfrm>
            <a:off x="3203030" y="3324713"/>
            <a:ext cx="24051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7" name="Google Shape;107;p13"/>
          <p:cNvSpPr txBox="1"/>
          <p:nvPr>
            <p:ph idx="15" type="subTitle"/>
          </p:nvPr>
        </p:nvSpPr>
        <p:spPr>
          <a:xfrm>
            <a:off x="6018882" y="3324763"/>
            <a:ext cx="24051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08" name="Google Shape;108;p13"/>
          <p:cNvPicPr preferRelativeResize="0"/>
          <p:nvPr/>
        </p:nvPicPr>
        <p:blipFill>
          <a:blip r:embed="rId2">
            <a:alphaModFix/>
          </a:blip>
          <a:stretch>
            <a:fillRect/>
          </a:stretch>
        </p:blipFill>
        <p:spPr>
          <a:xfrm>
            <a:off x="-1205483" y="2878737"/>
            <a:ext cx="4725356" cy="1917849"/>
          </a:xfrm>
          <a:prstGeom prst="rect">
            <a:avLst/>
          </a:prstGeom>
          <a:noFill/>
          <a:ln>
            <a:noFill/>
          </a:ln>
        </p:spPr>
      </p:pic>
      <p:pic>
        <p:nvPicPr>
          <p:cNvPr id="109" name="Google Shape;109;p13"/>
          <p:cNvPicPr preferRelativeResize="0"/>
          <p:nvPr/>
        </p:nvPicPr>
        <p:blipFill>
          <a:blip r:embed="rId3">
            <a:alphaModFix/>
          </a:blip>
          <a:stretch>
            <a:fillRect/>
          </a:stretch>
        </p:blipFill>
        <p:spPr>
          <a:xfrm flipH="1">
            <a:off x="-432126" y="3920350"/>
            <a:ext cx="6173701" cy="1917849"/>
          </a:xfrm>
          <a:prstGeom prst="rect">
            <a:avLst/>
          </a:prstGeom>
          <a:noFill/>
          <a:ln>
            <a:noFill/>
          </a:ln>
        </p:spPr>
      </p:pic>
      <p:pic>
        <p:nvPicPr>
          <p:cNvPr id="110" name="Google Shape;110;p13"/>
          <p:cNvPicPr preferRelativeResize="0"/>
          <p:nvPr/>
        </p:nvPicPr>
        <p:blipFill>
          <a:blip r:embed="rId4">
            <a:alphaModFix/>
          </a:blip>
          <a:stretch>
            <a:fillRect/>
          </a:stretch>
        </p:blipFill>
        <p:spPr>
          <a:xfrm>
            <a:off x="-628319" y="3367637"/>
            <a:ext cx="3131566" cy="1701880"/>
          </a:xfrm>
          <a:prstGeom prst="rect">
            <a:avLst/>
          </a:prstGeom>
          <a:noFill/>
          <a:ln>
            <a:noFill/>
          </a:ln>
        </p:spPr>
      </p:pic>
      <p:pic>
        <p:nvPicPr>
          <p:cNvPr id="111" name="Google Shape;111;p13"/>
          <p:cNvPicPr preferRelativeResize="0"/>
          <p:nvPr/>
        </p:nvPicPr>
        <p:blipFill>
          <a:blip r:embed="rId5">
            <a:alphaModFix/>
          </a:blip>
          <a:stretch>
            <a:fillRect/>
          </a:stretch>
        </p:blipFill>
        <p:spPr>
          <a:xfrm>
            <a:off x="1861766" y="3980153"/>
            <a:ext cx="523192" cy="919071"/>
          </a:xfrm>
          <a:prstGeom prst="rect">
            <a:avLst/>
          </a:prstGeom>
          <a:noFill/>
          <a:ln>
            <a:noFill/>
          </a:ln>
        </p:spPr>
      </p:pic>
      <p:pic>
        <p:nvPicPr>
          <p:cNvPr id="112" name="Google Shape;112;p13"/>
          <p:cNvPicPr preferRelativeResize="0"/>
          <p:nvPr/>
        </p:nvPicPr>
        <p:blipFill>
          <a:blip r:embed="rId6">
            <a:alphaModFix/>
          </a:blip>
          <a:stretch>
            <a:fillRect/>
          </a:stretch>
        </p:blipFill>
        <p:spPr>
          <a:xfrm>
            <a:off x="795096" y="2390869"/>
            <a:ext cx="1169919" cy="1215049"/>
          </a:xfrm>
          <a:prstGeom prst="rect">
            <a:avLst/>
          </a:prstGeom>
          <a:noFill/>
          <a:ln>
            <a:noFill/>
          </a:ln>
        </p:spPr>
      </p:pic>
      <p:pic>
        <p:nvPicPr>
          <p:cNvPr id="113" name="Google Shape;113;p13"/>
          <p:cNvPicPr preferRelativeResize="0"/>
          <p:nvPr/>
        </p:nvPicPr>
        <p:blipFill>
          <a:blip r:embed="rId7">
            <a:alphaModFix/>
          </a:blip>
          <a:stretch>
            <a:fillRect/>
          </a:stretch>
        </p:blipFill>
        <p:spPr>
          <a:xfrm>
            <a:off x="185905" y="2637193"/>
            <a:ext cx="1071140" cy="1062160"/>
          </a:xfrm>
          <a:prstGeom prst="rect">
            <a:avLst/>
          </a:prstGeom>
          <a:noFill/>
          <a:ln>
            <a:noFill/>
          </a:ln>
        </p:spPr>
      </p:pic>
      <p:pic>
        <p:nvPicPr>
          <p:cNvPr id="114" name="Google Shape;114;p13"/>
          <p:cNvPicPr preferRelativeResize="0"/>
          <p:nvPr/>
        </p:nvPicPr>
        <p:blipFill>
          <a:blip r:embed="rId8">
            <a:alphaModFix/>
          </a:blip>
          <a:stretch>
            <a:fillRect/>
          </a:stretch>
        </p:blipFill>
        <p:spPr>
          <a:xfrm>
            <a:off x="-247552" y="4249938"/>
            <a:ext cx="1562700" cy="1093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115" name="Shape 115"/>
        <p:cNvGrpSpPr/>
        <p:nvPr/>
      </p:nvGrpSpPr>
      <p:grpSpPr>
        <a:xfrm>
          <a:off x="0" y="0"/>
          <a:ext cx="0" cy="0"/>
          <a:chOff x="0" y="0"/>
          <a:chExt cx="0" cy="0"/>
        </a:xfrm>
      </p:grpSpPr>
      <p:sp>
        <p:nvSpPr>
          <p:cNvPr id="116" name="Google Shape;116;p14"/>
          <p:cNvSpPr txBox="1"/>
          <p:nvPr>
            <p:ph type="title"/>
          </p:nvPr>
        </p:nvSpPr>
        <p:spPr>
          <a:xfrm>
            <a:off x="713225" y="381360"/>
            <a:ext cx="7717500" cy="667800"/>
          </a:xfrm>
          <a:prstGeom prst="rect">
            <a:avLst/>
          </a:prstGeom>
        </p:spPr>
        <p:txBody>
          <a:bodyPr anchorCtr="0" anchor="t" bIns="91425" lIns="91425" spcFirstLastPara="1" rIns="91425" wrap="square" tIns="91425">
            <a:noAutofit/>
          </a:bodyPr>
          <a:lstStyle>
            <a:lvl1pPr lvl="0" algn="ctr">
              <a:spcBef>
                <a:spcPts val="0"/>
              </a:spcBef>
              <a:spcAft>
                <a:spcPts val="0"/>
              </a:spcAft>
              <a:buSzPts val="4000"/>
              <a:buNone/>
              <a:defRPr/>
            </a:lvl1pPr>
            <a:lvl2pPr lvl="1" algn="ctr">
              <a:spcBef>
                <a:spcPts val="0"/>
              </a:spcBef>
              <a:spcAft>
                <a:spcPts val="0"/>
              </a:spcAft>
              <a:buSzPts val="4000"/>
              <a:buNone/>
              <a:defRPr/>
            </a:lvl2pPr>
            <a:lvl3pPr lvl="2" algn="ctr">
              <a:spcBef>
                <a:spcPts val="0"/>
              </a:spcBef>
              <a:spcAft>
                <a:spcPts val="0"/>
              </a:spcAft>
              <a:buSzPts val="4000"/>
              <a:buNone/>
              <a:defRPr/>
            </a:lvl3pPr>
            <a:lvl4pPr lvl="3" algn="ctr">
              <a:spcBef>
                <a:spcPts val="0"/>
              </a:spcBef>
              <a:spcAft>
                <a:spcPts val="0"/>
              </a:spcAft>
              <a:buSzPts val="4000"/>
              <a:buNone/>
              <a:defRPr/>
            </a:lvl4pPr>
            <a:lvl5pPr lvl="4" algn="ctr">
              <a:spcBef>
                <a:spcPts val="0"/>
              </a:spcBef>
              <a:spcAft>
                <a:spcPts val="0"/>
              </a:spcAft>
              <a:buSzPts val="4000"/>
              <a:buNone/>
              <a:defRPr/>
            </a:lvl5pPr>
            <a:lvl6pPr lvl="5" algn="ctr">
              <a:spcBef>
                <a:spcPts val="0"/>
              </a:spcBef>
              <a:spcAft>
                <a:spcPts val="0"/>
              </a:spcAft>
              <a:buSzPts val="4000"/>
              <a:buNone/>
              <a:defRPr/>
            </a:lvl6pPr>
            <a:lvl7pPr lvl="6" algn="ctr">
              <a:spcBef>
                <a:spcPts val="0"/>
              </a:spcBef>
              <a:spcAft>
                <a:spcPts val="0"/>
              </a:spcAft>
              <a:buSzPts val="4000"/>
              <a:buNone/>
              <a:defRPr/>
            </a:lvl7pPr>
            <a:lvl8pPr lvl="7" algn="ctr">
              <a:spcBef>
                <a:spcPts val="0"/>
              </a:spcBef>
              <a:spcAft>
                <a:spcPts val="0"/>
              </a:spcAft>
              <a:buSzPts val="4000"/>
              <a:buNone/>
              <a:defRPr/>
            </a:lvl8pPr>
            <a:lvl9pPr lvl="8" algn="ctr">
              <a:spcBef>
                <a:spcPts val="0"/>
              </a:spcBef>
              <a:spcAft>
                <a:spcPts val="0"/>
              </a:spcAft>
              <a:buSzPts val="4000"/>
              <a:buNone/>
              <a:defRPr/>
            </a:lvl9pPr>
          </a:lstStyle>
          <a:p/>
        </p:txBody>
      </p:sp>
      <p:pic>
        <p:nvPicPr>
          <p:cNvPr id="117" name="Google Shape;117;p14"/>
          <p:cNvPicPr preferRelativeResize="0"/>
          <p:nvPr/>
        </p:nvPicPr>
        <p:blipFill>
          <a:blip r:embed="rId2">
            <a:alphaModFix/>
          </a:blip>
          <a:stretch>
            <a:fillRect/>
          </a:stretch>
        </p:blipFill>
        <p:spPr>
          <a:xfrm flipH="1">
            <a:off x="-1804440" y="4314513"/>
            <a:ext cx="3317386" cy="969725"/>
          </a:xfrm>
          <a:prstGeom prst="rect">
            <a:avLst/>
          </a:prstGeom>
          <a:noFill/>
          <a:ln>
            <a:noFill/>
          </a:ln>
        </p:spPr>
      </p:pic>
      <p:pic>
        <p:nvPicPr>
          <p:cNvPr id="118" name="Google Shape;118;p14"/>
          <p:cNvPicPr preferRelativeResize="0"/>
          <p:nvPr/>
        </p:nvPicPr>
        <p:blipFill>
          <a:blip r:embed="rId2">
            <a:alphaModFix/>
          </a:blip>
          <a:stretch>
            <a:fillRect/>
          </a:stretch>
        </p:blipFill>
        <p:spPr>
          <a:xfrm flipH="1">
            <a:off x="249360" y="4493938"/>
            <a:ext cx="3317386" cy="969725"/>
          </a:xfrm>
          <a:prstGeom prst="rect">
            <a:avLst/>
          </a:prstGeom>
          <a:noFill/>
          <a:ln>
            <a:noFill/>
          </a:ln>
        </p:spPr>
      </p:pic>
      <p:pic>
        <p:nvPicPr>
          <p:cNvPr id="119" name="Google Shape;119;p14"/>
          <p:cNvPicPr preferRelativeResize="0"/>
          <p:nvPr/>
        </p:nvPicPr>
        <p:blipFill>
          <a:blip r:embed="rId3">
            <a:alphaModFix/>
          </a:blip>
          <a:stretch>
            <a:fillRect/>
          </a:stretch>
        </p:blipFill>
        <p:spPr>
          <a:xfrm rot="5976000">
            <a:off x="8512496" y="-125460"/>
            <a:ext cx="656886" cy="422740"/>
          </a:xfrm>
          <a:prstGeom prst="rect">
            <a:avLst/>
          </a:prstGeom>
          <a:noFill/>
          <a:ln>
            <a:noFill/>
          </a:ln>
        </p:spPr>
      </p:pic>
      <p:pic>
        <p:nvPicPr>
          <p:cNvPr id="120" name="Google Shape;120;p14"/>
          <p:cNvPicPr preferRelativeResize="0"/>
          <p:nvPr/>
        </p:nvPicPr>
        <p:blipFill>
          <a:blip r:embed="rId3">
            <a:alphaModFix/>
          </a:blip>
          <a:stretch>
            <a:fillRect/>
          </a:stretch>
        </p:blipFill>
        <p:spPr>
          <a:xfrm rot="7301480">
            <a:off x="7516571" y="4906159"/>
            <a:ext cx="515533" cy="3317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0_1">
    <p:spTree>
      <p:nvGrpSpPr>
        <p:cNvPr id="121" name="Shape 121"/>
        <p:cNvGrpSpPr/>
        <p:nvPr/>
      </p:nvGrpSpPr>
      <p:grpSpPr>
        <a:xfrm>
          <a:off x="0" y="0"/>
          <a:ext cx="0" cy="0"/>
          <a:chOff x="0" y="0"/>
          <a:chExt cx="0" cy="0"/>
        </a:xfrm>
      </p:grpSpPr>
      <p:sp>
        <p:nvSpPr>
          <p:cNvPr id="122" name="Google Shape;122;p15"/>
          <p:cNvSpPr txBox="1"/>
          <p:nvPr>
            <p:ph type="title"/>
          </p:nvPr>
        </p:nvSpPr>
        <p:spPr>
          <a:xfrm>
            <a:off x="713225" y="381360"/>
            <a:ext cx="7717500" cy="66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pic>
        <p:nvPicPr>
          <p:cNvPr id="123" name="Google Shape;123;p15"/>
          <p:cNvPicPr preferRelativeResize="0"/>
          <p:nvPr/>
        </p:nvPicPr>
        <p:blipFill>
          <a:blip r:embed="rId2">
            <a:alphaModFix/>
          </a:blip>
          <a:stretch>
            <a:fillRect/>
          </a:stretch>
        </p:blipFill>
        <p:spPr>
          <a:xfrm>
            <a:off x="6846435" y="4426313"/>
            <a:ext cx="3317386" cy="969725"/>
          </a:xfrm>
          <a:prstGeom prst="rect">
            <a:avLst/>
          </a:prstGeom>
          <a:noFill/>
          <a:ln>
            <a:noFill/>
          </a:ln>
        </p:spPr>
      </p:pic>
      <p:pic>
        <p:nvPicPr>
          <p:cNvPr id="124" name="Google Shape;124;p15"/>
          <p:cNvPicPr preferRelativeResize="0"/>
          <p:nvPr/>
        </p:nvPicPr>
        <p:blipFill>
          <a:blip r:embed="rId2">
            <a:alphaModFix/>
          </a:blip>
          <a:stretch>
            <a:fillRect/>
          </a:stretch>
        </p:blipFill>
        <p:spPr>
          <a:xfrm>
            <a:off x="4792635" y="4605738"/>
            <a:ext cx="3317386" cy="9697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5" name="Shape 125"/>
        <p:cNvGrpSpPr/>
        <p:nvPr/>
      </p:nvGrpSpPr>
      <p:grpSpPr>
        <a:xfrm>
          <a:off x="0" y="0"/>
          <a:ext cx="0" cy="0"/>
          <a:chOff x="0" y="0"/>
          <a:chExt cx="0" cy="0"/>
        </a:xfrm>
      </p:grpSpPr>
      <p:pic>
        <p:nvPicPr>
          <p:cNvPr id="126" name="Google Shape;126;p16"/>
          <p:cNvPicPr preferRelativeResize="0"/>
          <p:nvPr/>
        </p:nvPicPr>
        <p:blipFill>
          <a:blip r:embed="rId2">
            <a:alphaModFix/>
          </a:blip>
          <a:stretch>
            <a:fillRect/>
          </a:stretch>
        </p:blipFill>
        <p:spPr>
          <a:xfrm flipH="1">
            <a:off x="-777433" y="3131373"/>
            <a:ext cx="4472326" cy="1753125"/>
          </a:xfrm>
          <a:prstGeom prst="rect">
            <a:avLst/>
          </a:prstGeom>
          <a:noFill/>
          <a:ln>
            <a:noFill/>
          </a:ln>
        </p:spPr>
      </p:pic>
      <p:pic>
        <p:nvPicPr>
          <p:cNvPr id="127" name="Google Shape;127;p16"/>
          <p:cNvPicPr preferRelativeResize="0"/>
          <p:nvPr/>
        </p:nvPicPr>
        <p:blipFill>
          <a:blip r:embed="rId3">
            <a:alphaModFix/>
          </a:blip>
          <a:stretch>
            <a:fillRect/>
          </a:stretch>
        </p:blipFill>
        <p:spPr>
          <a:xfrm flipH="1">
            <a:off x="5165408" y="3131387"/>
            <a:ext cx="4725356" cy="1917849"/>
          </a:xfrm>
          <a:prstGeom prst="rect">
            <a:avLst/>
          </a:prstGeom>
          <a:noFill/>
          <a:ln>
            <a:noFill/>
          </a:ln>
        </p:spPr>
      </p:pic>
      <p:sp>
        <p:nvSpPr>
          <p:cNvPr id="128" name="Google Shape;128;p16"/>
          <p:cNvSpPr txBox="1"/>
          <p:nvPr>
            <p:ph type="title"/>
          </p:nvPr>
        </p:nvSpPr>
        <p:spPr>
          <a:xfrm>
            <a:off x="1686450" y="2641774"/>
            <a:ext cx="5771100" cy="71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29" name="Google Shape;129;p16"/>
          <p:cNvSpPr txBox="1"/>
          <p:nvPr>
            <p:ph idx="1" type="subTitle"/>
          </p:nvPr>
        </p:nvSpPr>
        <p:spPr>
          <a:xfrm>
            <a:off x="1686450" y="1052800"/>
            <a:ext cx="5771100" cy="1478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3000"/>
              <a:buNone/>
              <a:defRPr sz="25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pic>
        <p:nvPicPr>
          <p:cNvPr id="130" name="Google Shape;130;p16"/>
          <p:cNvPicPr preferRelativeResize="0"/>
          <p:nvPr/>
        </p:nvPicPr>
        <p:blipFill>
          <a:blip r:embed="rId4">
            <a:alphaModFix/>
          </a:blip>
          <a:stretch>
            <a:fillRect/>
          </a:stretch>
        </p:blipFill>
        <p:spPr>
          <a:xfrm flipH="1">
            <a:off x="343325" y="3632205"/>
            <a:ext cx="4991375" cy="1445257"/>
          </a:xfrm>
          <a:prstGeom prst="rect">
            <a:avLst/>
          </a:prstGeom>
          <a:noFill/>
          <a:ln>
            <a:noFill/>
          </a:ln>
        </p:spPr>
      </p:pic>
      <p:pic>
        <p:nvPicPr>
          <p:cNvPr id="131" name="Google Shape;131;p16"/>
          <p:cNvPicPr preferRelativeResize="0"/>
          <p:nvPr/>
        </p:nvPicPr>
        <p:blipFill>
          <a:blip r:embed="rId5">
            <a:alphaModFix/>
          </a:blip>
          <a:stretch>
            <a:fillRect/>
          </a:stretch>
        </p:blipFill>
        <p:spPr>
          <a:xfrm flipH="1">
            <a:off x="4247275" y="3859908"/>
            <a:ext cx="4991375" cy="1498875"/>
          </a:xfrm>
          <a:prstGeom prst="rect">
            <a:avLst/>
          </a:prstGeom>
          <a:noFill/>
          <a:ln>
            <a:noFill/>
          </a:ln>
        </p:spPr>
      </p:pic>
      <p:pic>
        <p:nvPicPr>
          <p:cNvPr id="132" name="Google Shape;132;p16"/>
          <p:cNvPicPr preferRelativeResize="0"/>
          <p:nvPr/>
        </p:nvPicPr>
        <p:blipFill>
          <a:blip r:embed="rId6">
            <a:alphaModFix/>
          </a:blip>
          <a:stretch>
            <a:fillRect/>
          </a:stretch>
        </p:blipFill>
        <p:spPr>
          <a:xfrm flipH="1">
            <a:off x="7183064" y="4185275"/>
            <a:ext cx="1849275" cy="1294501"/>
          </a:xfrm>
          <a:prstGeom prst="rect">
            <a:avLst/>
          </a:prstGeom>
          <a:noFill/>
          <a:ln>
            <a:noFill/>
          </a:ln>
        </p:spPr>
      </p:pic>
      <p:pic>
        <p:nvPicPr>
          <p:cNvPr id="133" name="Google Shape;133;p16"/>
          <p:cNvPicPr preferRelativeResize="0"/>
          <p:nvPr/>
        </p:nvPicPr>
        <p:blipFill>
          <a:blip r:embed="rId7">
            <a:alphaModFix/>
          </a:blip>
          <a:stretch>
            <a:fillRect/>
          </a:stretch>
        </p:blipFill>
        <p:spPr>
          <a:xfrm flipH="1">
            <a:off x="-273221" y="3859900"/>
            <a:ext cx="5385421" cy="1498875"/>
          </a:xfrm>
          <a:prstGeom prst="rect">
            <a:avLst/>
          </a:prstGeom>
          <a:noFill/>
          <a:ln>
            <a:noFill/>
          </a:ln>
        </p:spPr>
      </p:pic>
      <p:pic>
        <p:nvPicPr>
          <p:cNvPr id="134" name="Google Shape;134;p16"/>
          <p:cNvPicPr preferRelativeResize="0"/>
          <p:nvPr/>
        </p:nvPicPr>
        <p:blipFill>
          <a:blip r:embed="rId6">
            <a:alphaModFix/>
          </a:blip>
          <a:stretch>
            <a:fillRect/>
          </a:stretch>
        </p:blipFill>
        <p:spPr>
          <a:xfrm>
            <a:off x="-457574" y="4064275"/>
            <a:ext cx="1849275" cy="1294501"/>
          </a:xfrm>
          <a:prstGeom prst="rect">
            <a:avLst/>
          </a:prstGeom>
          <a:noFill/>
          <a:ln>
            <a:noFill/>
          </a:ln>
        </p:spPr>
      </p:pic>
      <p:pic>
        <p:nvPicPr>
          <p:cNvPr id="135" name="Google Shape;135;p16"/>
          <p:cNvPicPr preferRelativeResize="0"/>
          <p:nvPr/>
        </p:nvPicPr>
        <p:blipFill>
          <a:blip r:embed="rId8">
            <a:alphaModFix/>
          </a:blip>
          <a:stretch>
            <a:fillRect/>
          </a:stretch>
        </p:blipFill>
        <p:spPr>
          <a:xfrm>
            <a:off x="304201" y="1752212"/>
            <a:ext cx="1020100" cy="2551826"/>
          </a:xfrm>
          <a:prstGeom prst="rect">
            <a:avLst/>
          </a:prstGeom>
          <a:noFill/>
          <a:ln>
            <a:noFill/>
          </a:ln>
        </p:spPr>
      </p:pic>
      <p:pic>
        <p:nvPicPr>
          <p:cNvPr id="136" name="Google Shape;136;p16"/>
          <p:cNvPicPr preferRelativeResize="0"/>
          <p:nvPr/>
        </p:nvPicPr>
        <p:blipFill>
          <a:blip r:embed="rId9">
            <a:alphaModFix/>
          </a:blip>
          <a:stretch>
            <a:fillRect/>
          </a:stretch>
        </p:blipFill>
        <p:spPr>
          <a:xfrm>
            <a:off x="7721300" y="2428436"/>
            <a:ext cx="1418950" cy="18756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37" name="Shape 137"/>
        <p:cNvGrpSpPr/>
        <p:nvPr/>
      </p:nvGrpSpPr>
      <p:grpSpPr>
        <a:xfrm>
          <a:off x="0" y="0"/>
          <a:ext cx="0" cy="0"/>
          <a:chOff x="0" y="0"/>
          <a:chExt cx="0" cy="0"/>
        </a:xfrm>
      </p:grpSpPr>
      <p:sp>
        <p:nvSpPr>
          <p:cNvPr id="138" name="Google Shape;138;p17"/>
          <p:cNvSpPr txBox="1"/>
          <p:nvPr>
            <p:ph type="title"/>
          </p:nvPr>
        </p:nvSpPr>
        <p:spPr>
          <a:xfrm>
            <a:off x="713225" y="1351450"/>
            <a:ext cx="3327600" cy="13245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39" name="Google Shape;139;p17"/>
          <p:cNvSpPr txBox="1"/>
          <p:nvPr>
            <p:ph idx="1" type="subTitle"/>
          </p:nvPr>
        </p:nvSpPr>
        <p:spPr>
          <a:xfrm>
            <a:off x="713225" y="2675750"/>
            <a:ext cx="2665800" cy="111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0" name="Google Shape;140;p17"/>
          <p:cNvSpPr/>
          <p:nvPr>
            <p:ph idx="2" type="pic"/>
          </p:nvPr>
        </p:nvSpPr>
        <p:spPr>
          <a:xfrm>
            <a:off x="4360675" y="933261"/>
            <a:ext cx="4070100" cy="3074700"/>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sp>
      <p:pic>
        <p:nvPicPr>
          <p:cNvPr id="141" name="Google Shape;141;p17"/>
          <p:cNvPicPr preferRelativeResize="0"/>
          <p:nvPr/>
        </p:nvPicPr>
        <p:blipFill>
          <a:blip r:embed="rId2">
            <a:alphaModFix/>
          </a:blip>
          <a:stretch>
            <a:fillRect/>
          </a:stretch>
        </p:blipFill>
        <p:spPr>
          <a:xfrm rot="7301480">
            <a:off x="2844821" y="4243246"/>
            <a:ext cx="515533" cy="331775"/>
          </a:xfrm>
          <a:prstGeom prst="rect">
            <a:avLst/>
          </a:prstGeom>
          <a:noFill/>
          <a:ln>
            <a:noFill/>
          </a:ln>
        </p:spPr>
      </p:pic>
      <p:pic>
        <p:nvPicPr>
          <p:cNvPr id="142" name="Google Shape;142;p17"/>
          <p:cNvPicPr preferRelativeResize="0"/>
          <p:nvPr/>
        </p:nvPicPr>
        <p:blipFill>
          <a:blip r:embed="rId3">
            <a:alphaModFix/>
          </a:blip>
          <a:stretch>
            <a:fillRect/>
          </a:stretch>
        </p:blipFill>
        <p:spPr>
          <a:xfrm flipH="1">
            <a:off x="-1444514" y="3830729"/>
            <a:ext cx="3945305" cy="1546546"/>
          </a:xfrm>
          <a:prstGeom prst="rect">
            <a:avLst/>
          </a:prstGeom>
          <a:noFill/>
          <a:ln>
            <a:noFill/>
          </a:ln>
        </p:spPr>
      </p:pic>
      <p:pic>
        <p:nvPicPr>
          <p:cNvPr id="143" name="Google Shape;143;p17"/>
          <p:cNvPicPr preferRelativeResize="0"/>
          <p:nvPr/>
        </p:nvPicPr>
        <p:blipFill>
          <a:blip r:embed="rId4">
            <a:alphaModFix/>
          </a:blip>
          <a:stretch>
            <a:fillRect/>
          </a:stretch>
        </p:blipFill>
        <p:spPr>
          <a:xfrm flipH="1">
            <a:off x="6764305" y="3870593"/>
            <a:ext cx="4168519" cy="1691861"/>
          </a:xfrm>
          <a:prstGeom prst="rect">
            <a:avLst/>
          </a:prstGeom>
          <a:noFill/>
          <a:ln>
            <a:noFill/>
          </a:ln>
        </p:spPr>
      </p:pic>
      <p:pic>
        <p:nvPicPr>
          <p:cNvPr id="144" name="Google Shape;144;p17"/>
          <p:cNvPicPr preferRelativeResize="0"/>
          <p:nvPr/>
        </p:nvPicPr>
        <p:blipFill>
          <a:blip r:embed="rId5">
            <a:alphaModFix/>
          </a:blip>
          <a:stretch>
            <a:fillRect/>
          </a:stretch>
        </p:blipFill>
        <p:spPr>
          <a:xfrm flipH="1">
            <a:off x="660526" y="4465651"/>
            <a:ext cx="2795494" cy="970501"/>
          </a:xfrm>
          <a:prstGeom prst="rect">
            <a:avLst/>
          </a:prstGeom>
          <a:noFill/>
          <a:ln>
            <a:noFill/>
          </a:ln>
        </p:spPr>
      </p:pic>
      <p:pic>
        <p:nvPicPr>
          <p:cNvPr id="145" name="Google Shape;145;p17"/>
          <p:cNvPicPr preferRelativeResize="0"/>
          <p:nvPr/>
        </p:nvPicPr>
        <p:blipFill>
          <a:blip r:embed="rId5">
            <a:alphaModFix/>
          </a:blip>
          <a:stretch>
            <a:fillRect/>
          </a:stretch>
        </p:blipFill>
        <p:spPr>
          <a:xfrm>
            <a:off x="6771664" y="4517626"/>
            <a:ext cx="2795494" cy="9705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46" name="Shape 146"/>
        <p:cNvGrpSpPr/>
        <p:nvPr/>
      </p:nvGrpSpPr>
      <p:grpSpPr>
        <a:xfrm>
          <a:off x="0" y="0"/>
          <a:ext cx="0" cy="0"/>
          <a:chOff x="0" y="0"/>
          <a:chExt cx="0" cy="0"/>
        </a:xfrm>
      </p:grpSpPr>
      <p:sp>
        <p:nvSpPr>
          <p:cNvPr id="147" name="Google Shape;147;p18"/>
          <p:cNvSpPr txBox="1"/>
          <p:nvPr>
            <p:ph type="title"/>
          </p:nvPr>
        </p:nvSpPr>
        <p:spPr>
          <a:xfrm>
            <a:off x="720000" y="1821450"/>
            <a:ext cx="32331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48" name="Google Shape;148;p18"/>
          <p:cNvSpPr txBox="1"/>
          <p:nvPr>
            <p:ph idx="1" type="subTitle"/>
          </p:nvPr>
        </p:nvSpPr>
        <p:spPr>
          <a:xfrm>
            <a:off x="720000" y="2317950"/>
            <a:ext cx="3233100" cy="8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49" name="Google Shape;149;p18"/>
          <p:cNvPicPr preferRelativeResize="0"/>
          <p:nvPr/>
        </p:nvPicPr>
        <p:blipFill>
          <a:blip r:embed="rId2">
            <a:alphaModFix/>
          </a:blip>
          <a:stretch>
            <a:fillRect/>
          </a:stretch>
        </p:blipFill>
        <p:spPr>
          <a:xfrm flipH="1">
            <a:off x="2391836" y="3915568"/>
            <a:ext cx="4168519" cy="1691861"/>
          </a:xfrm>
          <a:prstGeom prst="rect">
            <a:avLst/>
          </a:prstGeom>
          <a:noFill/>
          <a:ln>
            <a:noFill/>
          </a:ln>
        </p:spPr>
      </p:pic>
      <p:pic>
        <p:nvPicPr>
          <p:cNvPr id="150" name="Google Shape;150;p18"/>
          <p:cNvPicPr preferRelativeResize="0"/>
          <p:nvPr/>
        </p:nvPicPr>
        <p:blipFill>
          <a:blip r:embed="rId3">
            <a:alphaModFix/>
          </a:blip>
          <a:stretch>
            <a:fillRect/>
          </a:stretch>
        </p:blipFill>
        <p:spPr>
          <a:xfrm>
            <a:off x="3200600" y="3845375"/>
            <a:ext cx="5943398" cy="1832250"/>
          </a:xfrm>
          <a:prstGeom prst="rect">
            <a:avLst/>
          </a:prstGeom>
          <a:noFill/>
          <a:ln>
            <a:noFill/>
          </a:ln>
        </p:spPr>
      </p:pic>
      <p:pic>
        <p:nvPicPr>
          <p:cNvPr id="151" name="Google Shape;151;p18"/>
          <p:cNvPicPr preferRelativeResize="0"/>
          <p:nvPr/>
        </p:nvPicPr>
        <p:blipFill>
          <a:blip r:embed="rId4">
            <a:alphaModFix/>
          </a:blip>
          <a:stretch>
            <a:fillRect/>
          </a:stretch>
        </p:blipFill>
        <p:spPr>
          <a:xfrm flipH="1">
            <a:off x="3764463" y="4409575"/>
            <a:ext cx="1423250" cy="996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52" name="Shape 152"/>
        <p:cNvGrpSpPr/>
        <p:nvPr/>
      </p:nvGrpSpPr>
      <p:grpSpPr>
        <a:xfrm>
          <a:off x="0" y="0"/>
          <a:ext cx="0" cy="0"/>
          <a:chOff x="0" y="0"/>
          <a:chExt cx="0" cy="0"/>
        </a:xfrm>
      </p:grpSpPr>
      <p:sp>
        <p:nvSpPr>
          <p:cNvPr id="153" name="Google Shape;153;p19"/>
          <p:cNvSpPr txBox="1"/>
          <p:nvPr>
            <p:ph type="title"/>
          </p:nvPr>
        </p:nvSpPr>
        <p:spPr>
          <a:xfrm>
            <a:off x="5114526" y="1821450"/>
            <a:ext cx="3069900" cy="57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54" name="Google Shape;154;p19"/>
          <p:cNvSpPr txBox="1"/>
          <p:nvPr>
            <p:ph idx="1" type="subTitle"/>
          </p:nvPr>
        </p:nvSpPr>
        <p:spPr>
          <a:xfrm>
            <a:off x="5114671" y="2317950"/>
            <a:ext cx="30699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55" name="Google Shape;155;p19"/>
          <p:cNvPicPr preferRelativeResize="0"/>
          <p:nvPr/>
        </p:nvPicPr>
        <p:blipFill>
          <a:blip r:embed="rId2">
            <a:alphaModFix/>
          </a:blip>
          <a:stretch>
            <a:fillRect/>
          </a:stretch>
        </p:blipFill>
        <p:spPr>
          <a:xfrm flipH="1">
            <a:off x="-592558" y="2944756"/>
            <a:ext cx="6213224" cy="2435550"/>
          </a:xfrm>
          <a:prstGeom prst="rect">
            <a:avLst/>
          </a:prstGeom>
          <a:noFill/>
          <a:ln>
            <a:noFill/>
          </a:ln>
        </p:spPr>
      </p:pic>
      <p:pic>
        <p:nvPicPr>
          <p:cNvPr id="156" name="Google Shape;156;p19"/>
          <p:cNvPicPr preferRelativeResize="0"/>
          <p:nvPr/>
        </p:nvPicPr>
        <p:blipFill>
          <a:blip r:embed="rId3">
            <a:alphaModFix/>
          </a:blip>
          <a:stretch>
            <a:fillRect/>
          </a:stretch>
        </p:blipFill>
        <p:spPr>
          <a:xfrm flipH="1">
            <a:off x="-268250" y="3986900"/>
            <a:ext cx="5943398" cy="18322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57" name="Shape 157"/>
        <p:cNvGrpSpPr/>
        <p:nvPr/>
      </p:nvGrpSpPr>
      <p:grpSpPr>
        <a:xfrm>
          <a:off x="0" y="0"/>
          <a:ext cx="0" cy="0"/>
          <a:chOff x="0" y="0"/>
          <a:chExt cx="0" cy="0"/>
        </a:xfrm>
      </p:grpSpPr>
      <p:sp>
        <p:nvSpPr>
          <p:cNvPr id="158" name="Google Shape;158;p20"/>
          <p:cNvSpPr txBox="1"/>
          <p:nvPr>
            <p:ph type="title"/>
          </p:nvPr>
        </p:nvSpPr>
        <p:spPr>
          <a:xfrm>
            <a:off x="720000" y="376434"/>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59" name="Google Shape;159;p20"/>
          <p:cNvSpPr txBox="1"/>
          <p:nvPr>
            <p:ph idx="1" type="subTitle"/>
          </p:nvPr>
        </p:nvSpPr>
        <p:spPr>
          <a:xfrm>
            <a:off x="4923185" y="2395535"/>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0" name="Google Shape;160;p20"/>
          <p:cNvSpPr txBox="1"/>
          <p:nvPr>
            <p:ph idx="2" type="subTitle"/>
          </p:nvPr>
        </p:nvSpPr>
        <p:spPr>
          <a:xfrm>
            <a:off x="1715313" y="2395535"/>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0"/>
          <p:cNvSpPr txBox="1"/>
          <p:nvPr>
            <p:ph idx="3" type="subTitle"/>
          </p:nvPr>
        </p:nvSpPr>
        <p:spPr>
          <a:xfrm>
            <a:off x="1715200" y="1836638"/>
            <a:ext cx="25056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2" name="Google Shape;162;p20"/>
          <p:cNvSpPr txBox="1"/>
          <p:nvPr>
            <p:ph idx="4" type="subTitle"/>
          </p:nvPr>
        </p:nvSpPr>
        <p:spPr>
          <a:xfrm>
            <a:off x="4923075" y="1836638"/>
            <a:ext cx="25056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63" name="Google Shape;163;p20"/>
          <p:cNvPicPr preferRelativeResize="0"/>
          <p:nvPr/>
        </p:nvPicPr>
        <p:blipFill>
          <a:blip r:embed="rId2">
            <a:alphaModFix/>
          </a:blip>
          <a:stretch>
            <a:fillRect/>
          </a:stretch>
        </p:blipFill>
        <p:spPr>
          <a:xfrm>
            <a:off x="6509285" y="4225138"/>
            <a:ext cx="3317386" cy="969725"/>
          </a:xfrm>
          <a:prstGeom prst="rect">
            <a:avLst/>
          </a:prstGeom>
          <a:noFill/>
          <a:ln>
            <a:noFill/>
          </a:ln>
        </p:spPr>
      </p:pic>
      <p:pic>
        <p:nvPicPr>
          <p:cNvPr id="164" name="Google Shape;164;p20"/>
          <p:cNvPicPr preferRelativeResize="0"/>
          <p:nvPr/>
        </p:nvPicPr>
        <p:blipFill>
          <a:blip r:embed="rId2">
            <a:alphaModFix/>
          </a:blip>
          <a:stretch>
            <a:fillRect/>
          </a:stretch>
        </p:blipFill>
        <p:spPr>
          <a:xfrm>
            <a:off x="5113385" y="4452913"/>
            <a:ext cx="3317386" cy="969725"/>
          </a:xfrm>
          <a:prstGeom prst="rect">
            <a:avLst/>
          </a:prstGeom>
          <a:noFill/>
          <a:ln>
            <a:noFill/>
          </a:ln>
        </p:spPr>
      </p:pic>
      <p:pic>
        <p:nvPicPr>
          <p:cNvPr id="165" name="Google Shape;165;p20"/>
          <p:cNvPicPr preferRelativeResize="0"/>
          <p:nvPr/>
        </p:nvPicPr>
        <p:blipFill>
          <a:blip r:embed="rId3">
            <a:alphaModFix/>
          </a:blip>
          <a:stretch>
            <a:fillRect/>
          </a:stretch>
        </p:blipFill>
        <p:spPr>
          <a:xfrm rot="7301480">
            <a:off x="-195504" y="4347584"/>
            <a:ext cx="515533" cy="331775"/>
          </a:xfrm>
          <a:prstGeom prst="rect">
            <a:avLst/>
          </a:prstGeom>
          <a:noFill/>
          <a:ln>
            <a:noFill/>
          </a:ln>
        </p:spPr>
      </p:pic>
      <p:pic>
        <p:nvPicPr>
          <p:cNvPr id="166" name="Google Shape;166;p20"/>
          <p:cNvPicPr preferRelativeResize="0"/>
          <p:nvPr/>
        </p:nvPicPr>
        <p:blipFill>
          <a:blip r:embed="rId4">
            <a:alphaModFix/>
          </a:blip>
          <a:stretch>
            <a:fillRect/>
          </a:stretch>
        </p:blipFill>
        <p:spPr>
          <a:xfrm>
            <a:off x="-1117551" y="3796268"/>
            <a:ext cx="4168519" cy="1691861"/>
          </a:xfrm>
          <a:prstGeom prst="rect">
            <a:avLst/>
          </a:prstGeom>
          <a:noFill/>
          <a:ln>
            <a:noFill/>
          </a:ln>
        </p:spPr>
      </p:pic>
      <p:pic>
        <p:nvPicPr>
          <p:cNvPr id="167" name="Google Shape;167;p20"/>
          <p:cNvPicPr preferRelativeResize="0"/>
          <p:nvPr/>
        </p:nvPicPr>
        <p:blipFill>
          <a:blip r:embed="rId5">
            <a:alphaModFix/>
          </a:blip>
          <a:stretch>
            <a:fillRect/>
          </a:stretch>
        </p:blipFill>
        <p:spPr>
          <a:xfrm>
            <a:off x="719998" y="4276750"/>
            <a:ext cx="1562700" cy="1093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885363" y="2355375"/>
            <a:ext cx="5067600" cy="841800"/>
          </a:xfrm>
          <a:prstGeom prst="rect">
            <a:avLst/>
          </a:prstGeom>
        </p:spPr>
        <p:txBody>
          <a:bodyPr anchorCtr="0" anchor="b"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hasCustomPrompt="1" idx="2" type="title"/>
          </p:nvPr>
        </p:nvSpPr>
        <p:spPr>
          <a:xfrm>
            <a:off x="2968710" y="1513575"/>
            <a:ext cx="900900" cy="8418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p:nvPr>
            <p:ph idx="1" type="subTitle"/>
          </p:nvPr>
        </p:nvSpPr>
        <p:spPr>
          <a:xfrm>
            <a:off x="885363" y="3256200"/>
            <a:ext cx="5067600" cy="37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1" name="Google Shape;21;p3"/>
          <p:cNvPicPr preferRelativeResize="0"/>
          <p:nvPr/>
        </p:nvPicPr>
        <p:blipFill>
          <a:blip r:embed="rId2">
            <a:alphaModFix/>
          </a:blip>
          <a:stretch>
            <a:fillRect/>
          </a:stretch>
        </p:blipFill>
        <p:spPr>
          <a:xfrm>
            <a:off x="6173926" y="3256212"/>
            <a:ext cx="3686900" cy="1445250"/>
          </a:xfrm>
          <a:prstGeom prst="rect">
            <a:avLst/>
          </a:prstGeom>
          <a:noFill/>
          <a:ln>
            <a:noFill/>
          </a:ln>
        </p:spPr>
      </p:pic>
      <p:pic>
        <p:nvPicPr>
          <p:cNvPr id="22" name="Google Shape;22;p3"/>
          <p:cNvPicPr preferRelativeResize="0"/>
          <p:nvPr/>
        </p:nvPicPr>
        <p:blipFill>
          <a:blip r:embed="rId3">
            <a:alphaModFix/>
          </a:blip>
          <a:stretch>
            <a:fillRect/>
          </a:stretch>
        </p:blipFill>
        <p:spPr>
          <a:xfrm rot="-3">
            <a:off x="3428023" y="4236989"/>
            <a:ext cx="5837353" cy="1832247"/>
          </a:xfrm>
          <a:prstGeom prst="rect">
            <a:avLst/>
          </a:prstGeom>
          <a:noFill/>
          <a:ln>
            <a:noFill/>
          </a:ln>
        </p:spPr>
      </p:pic>
      <p:pic>
        <p:nvPicPr>
          <p:cNvPr id="23" name="Google Shape;23;p3"/>
          <p:cNvPicPr preferRelativeResize="0"/>
          <p:nvPr/>
        </p:nvPicPr>
        <p:blipFill>
          <a:blip r:embed="rId4">
            <a:alphaModFix/>
          </a:blip>
          <a:stretch>
            <a:fillRect/>
          </a:stretch>
        </p:blipFill>
        <p:spPr>
          <a:xfrm>
            <a:off x="6419349" y="772717"/>
            <a:ext cx="3498726" cy="4125158"/>
          </a:xfrm>
          <a:prstGeom prst="rect">
            <a:avLst/>
          </a:prstGeom>
          <a:noFill/>
          <a:ln>
            <a:noFill/>
          </a:ln>
        </p:spPr>
      </p:pic>
      <p:pic>
        <p:nvPicPr>
          <p:cNvPr id="24" name="Google Shape;24;p3"/>
          <p:cNvPicPr preferRelativeResize="0"/>
          <p:nvPr/>
        </p:nvPicPr>
        <p:blipFill>
          <a:blip r:embed="rId5">
            <a:alphaModFix/>
          </a:blip>
          <a:stretch>
            <a:fillRect/>
          </a:stretch>
        </p:blipFill>
        <p:spPr>
          <a:xfrm>
            <a:off x="6591250" y="4236987"/>
            <a:ext cx="2674125" cy="92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68" name="Shape 168"/>
        <p:cNvGrpSpPr/>
        <p:nvPr/>
      </p:nvGrpSpPr>
      <p:grpSpPr>
        <a:xfrm>
          <a:off x="0" y="0"/>
          <a:ext cx="0" cy="0"/>
          <a:chOff x="0" y="0"/>
          <a:chExt cx="0" cy="0"/>
        </a:xfrm>
      </p:grpSpPr>
      <p:sp>
        <p:nvSpPr>
          <p:cNvPr id="169" name="Google Shape;169;p21"/>
          <p:cNvSpPr txBox="1"/>
          <p:nvPr>
            <p:ph idx="1" type="subTitle"/>
          </p:nvPr>
        </p:nvSpPr>
        <p:spPr>
          <a:xfrm>
            <a:off x="1185350" y="1359525"/>
            <a:ext cx="30270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 name="Google Shape;170;p21"/>
          <p:cNvSpPr txBox="1"/>
          <p:nvPr>
            <p:ph type="title"/>
          </p:nvPr>
        </p:nvSpPr>
        <p:spPr>
          <a:xfrm>
            <a:off x="720000" y="381789"/>
            <a:ext cx="7704000" cy="60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71" name="Google Shape;171;p21"/>
          <p:cNvSpPr txBox="1"/>
          <p:nvPr>
            <p:ph idx="2" type="subTitle"/>
          </p:nvPr>
        </p:nvSpPr>
        <p:spPr>
          <a:xfrm>
            <a:off x="5060806" y="1359525"/>
            <a:ext cx="30270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72" name="Google Shape;172;p21"/>
          <p:cNvPicPr preferRelativeResize="0"/>
          <p:nvPr/>
        </p:nvPicPr>
        <p:blipFill>
          <a:blip r:embed="rId2">
            <a:alphaModFix/>
          </a:blip>
          <a:stretch>
            <a:fillRect/>
          </a:stretch>
        </p:blipFill>
        <p:spPr>
          <a:xfrm flipH="1" rot="-7461474">
            <a:off x="124777" y="213207"/>
            <a:ext cx="561595" cy="361432"/>
          </a:xfrm>
          <a:prstGeom prst="rect">
            <a:avLst/>
          </a:prstGeom>
          <a:noFill/>
          <a:ln>
            <a:noFill/>
          </a:ln>
        </p:spPr>
      </p:pic>
      <p:pic>
        <p:nvPicPr>
          <p:cNvPr id="173" name="Google Shape;173;p21"/>
          <p:cNvPicPr preferRelativeResize="0"/>
          <p:nvPr/>
        </p:nvPicPr>
        <p:blipFill>
          <a:blip r:embed="rId2">
            <a:alphaModFix/>
          </a:blip>
          <a:stretch>
            <a:fillRect/>
          </a:stretch>
        </p:blipFill>
        <p:spPr>
          <a:xfrm rot="7461435">
            <a:off x="8681556" y="1425121"/>
            <a:ext cx="441334" cy="284032"/>
          </a:xfrm>
          <a:prstGeom prst="rect">
            <a:avLst/>
          </a:prstGeom>
          <a:noFill/>
          <a:ln>
            <a:noFill/>
          </a:ln>
        </p:spPr>
      </p:pic>
      <p:pic>
        <p:nvPicPr>
          <p:cNvPr id="174" name="Google Shape;174;p21"/>
          <p:cNvPicPr preferRelativeResize="0"/>
          <p:nvPr/>
        </p:nvPicPr>
        <p:blipFill>
          <a:blip r:embed="rId2">
            <a:alphaModFix/>
          </a:blip>
          <a:stretch>
            <a:fillRect/>
          </a:stretch>
        </p:blipFill>
        <p:spPr>
          <a:xfrm rot="7461505">
            <a:off x="-94071" y="3068602"/>
            <a:ext cx="386240" cy="248579"/>
          </a:xfrm>
          <a:prstGeom prst="rect">
            <a:avLst/>
          </a:prstGeom>
          <a:noFill/>
          <a:ln>
            <a:noFill/>
          </a:ln>
        </p:spPr>
      </p:pic>
      <p:pic>
        <p:nvPicPr>
          <p:cNvPr id="175" name="Google Shape;175;p21"/>
          <p:cNvPicPr preferRelativeResize="0"/>
          <p:nvPr/>
        </p:nvPicPr>
        <p:blipFill>
          <a:blip r:embed="rId2">
            <a:alphaModFix/>
          </a:blip>
          <a:stretch>
            <a:fillRect/>
          </a:stretch>
        </p:blipFill>
        <p:spPr>
          <a:xfrm rot="7461435">
            <a:off x="7761056" y="-85229"/>
            <a:ext cx="441334" cy="284032"/>
          </a:xfrm>
          <a:prstGeom prst="rect">
            <a:avLst/>
          </a:prstGeom>
          <a:noFill/>
          <a:ln>
            <a:noFill/>
          </a:ln>
        </p:spPr>
      </p:pic>
      <p:pic>
        <p:nvPicPr>
          <p:cNvPr id="176" name="Google Shape;176;p21"/>
          <p:cNvPicPr preferRelativeResize="0"/>
          <p:nvPr/>
        </p:nvPicPr>
        <p:blipFill>
          <a:blip r:embed="rId3">
            <a:alphaModFix/>
          </a:blip>
          <a:stretch>
            <a:fillRect/>
          </a:stretch>
        </p:blipFill>
        <p:spPr>
          <a:xfrm>
            <a:off x="6648619" y="3699479"/>
            <a:ext cx="3945305" cy="1546546"/>
          </a:xfrm>
          <a:prstGeom prst="rect">
            <a:avLst/>
          </a:prstGeom>
          <a:noFill/>
          <a:ln>
            <a:noFill/>
          </a:ln>
        </p:spPr>
      </p:pic>
      <p:pic>
        <p:nvPicPr>
          <p:cNvPr id="177" name="Google Shape;177;p21"/>
          <p:cNvPicPr preferRelativeResize="0"/>
          <p:nvPr/>
        </p:nvPicPr>
        <p:blipFill>
          <a:blip r:embed="rId4">
            <a:alphaModFix/>
          </a:blip>
          <a:stretch>
            <a:fillRect/>
          </a:stretch>
        </p:blipFill>
        <p:spPr>
          <a:xfrm>
            <a:off x="-1117551" y="3796268"/>
            <a:ext cx="4168519" cy="1691861"/>
          </a:xfrm>
          <a:prstGeom prst="rect">
            <a:avLst/>
          </a:prstGeom>
          <a:noFill/>
          <a:ln>
            <a:noFill/>
          </a:ln>
        </p:spPr>
      </p:pic>
      <p:pic>
        <p:nvPicPr>
          <p:cNvPr id="178" name="Google Shape;178;p21"/>
          <p:cNvPicPr preferRelativeResize="0"/>
          <p:nvPr/>
        </p:nvPicPr>
        <p:blipFill>
          <a:blip r:embed="rId5">
            <a:alphaModFix/>
          </a:blip>
          <a:stretch>
            <a:fillRect/>
          </a:stretch>
        </p:blipFill>
        <p:spPr>
          <a:xfrm>
            <a:off x="5628515" y="4385251"/>
            <a:ext cx="2795494" cy="970501"/>
          </a:xfrm>
          <a:prstGeom prst="rect">
            <a:avLst/>
          </a:prstGeom>
          <a:noFill/>
          <a:ln>
            <a:noFill/>
          </a:ln>
        </p:spPr>
      </p:pic>
      <p:pic>
        <p:nvPicPr>
          <p:cNvPr id="179" name="Google Shape;179;p21"/>
          <p:cNvPicPr preferRelativeResize="0"/>
          <p:nvPr/>
        </p:nvPicPr>
        <p:blipFill>
          <a:blip r:embed="rId5">
            <a:alphaModFix/>
          </a:blip>
          <a:stretch>
            <a:fillRect/>
          </a:stretch>
        </p:blipFill>
        <p:spPr>
          <a:xfrm flipH="1">
            <a:off x="-226448" y="4428926"/>
            <a:ext cx="2795494" cy="970501"/>
          </a:xfrm>
          <a:prstGeom prst="rect">
            <a:avLst/>
          </a:prstGeom>
          <a:noFill/>
          <a:ln>
            <a:noFill/>
          </a:ln>
        </p:spPr>
      </p:pic>
      <p:pic>
        <p:nvPicPr>
          <p:cNvPr id="180" name="Google Shape;180;p21"/>
          <p:cNvPicPr preferRelativeResize="0"/>
          <p:nvPr/>
        </p:nvPicPr>
        <p:blipFill>
          <a:blip r:embed="rId6">
            <a:alphaModFix/>
          </a:blip>
          <a:stretch>
            <a:fillRect/>
          </a:stretch>
        </p:blipFill>
        <p:spPr>
          <a:xfrm>
            <a:off x="2649648" y="4428925"/>
            <a:ext cx="1562700" cy="1093900"/>
          </a:xfrm>
          <a:prstGeom prst="rect">
            <a:avLst/>
          </a:prstGeom>
          <a:noFill/>
          <a:ln>
            <a:noFill/>
          </a:ln>
        </p:spPr>
      </p:pic>
      <p:pic>
        <p:nvPicPr>
          <p:cNvPr id="181" name="Google Shape;181;p21"/>
          <p:cNvPicPr preferRelativeResize="0"/>
          <p:nvPr/>
        </p:nvPicPr>
        <p:blipFill>
          <a:blip r:embed="rId7">
            <a:alphaModFix/>
          </a:blip>
          <a:stretch>
            <a:fillRect/>
          </a:stretch>
        </p:blipFill>
        <p:spPr>
          <a:xfrm>
            <a:off x="4212347" y="4284886"/>
            <a:ext cx="1475630" cy="1381977"/>
          </a:xfrm>
          <a:prstGeom prst="rect">
            <a:avLst/>
          </a:prstGeom>
          <a:noFill/>
          <a:ln>
            <a:noFill/>
          </a:ln>
        </p:spPr>
      </p:pic>
      <p:pic>
        <p:nvPicPr>
          <p:cNvPr id="182" name="Google Shape;182;p21"/>
          <p:cNvPicPr preferRelativeResize="0"/>
          <p:nvPr/>
        </p:nvPicPr>
        <p:blipFill>
          <a:blip r:embed="rId7">
            <a:alphaModFix/>
          </a:blip>
          <a:stretch>
            <a:fillRect/>
          </a:stretch>
        </p:blipFill>
        <p:spPr>
          <a:xfrm>
            <a:off x="2134651" y="4603996"/>
            <a:ext cx="981499" cy="919225"/>
          </a:xfrm>
          <a:prstGeom prst="rect">
            <a:avLst/>
          </a:prstGeom>
          <a:noFill/>
          <a:ln>
            <a:noFill/>
          </a:ln>
        </p:spPr>
      </p:pic>
      <p:pic>
        <p:nvPicPr>
          <p:cNvPr id="183" name="Google Shape;183;p21"/>
          <p:cNvPicPr preferRelativeResize="0"/>
          <p:nvPr/>
        </p:nvPicPr>
        <p:blipFill>
          <a:blip r:embed="rId7">
            <a:alphaModFix/>
          </a:blip>
          <a:stretch>
            <a:fillRect/>
          </a:stretch>
        </p:blipFill>
        <p:spPr>
          <a:xfrm>
            <a:off x="5506551" y="4603996"/>
            <a:ext cx="981499" cy="9192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84" name="Shape 184"/>
        <p:cNvGrpSpPr/>
        <p:nvPr/>
      </p:nvGrpSpPr>
      <p:grpSpPr>
        <a:xfrm>
          <a:off x="0" y="0"/>
          <a:ext cx="0" cy="0"/>
          <a:chOff x="0" y="0"/>
          <a:chExt cx="0" cy="0"/>
        </a:xfrm>
      </p:grpSpPr>
      <p:pic>
        <p:nvPicPr>
          <p:cNvPr id="185" name="Google Shape;185;p22"/>
          <p:cNvPicPr preferRelativeResize="0"/>
          <p:nvPr/>
        </p:nvPicPr>
        <p:blipFill>
          <a:blip r:embed="rId2">
            <a:alphaModFix/>
          </a:blip>
          <a:stretch>
            <a:fillRect/>
          </a:stretch>
        </p:blipFill>
        <p:spPr>
          <a:xfrm flipH="1">
            <a:off x="-2376758" y="2874673"/>
            <a:ext cx="4472326" cy="1753125"/>
          </a:xfrm>
          <a:prstGeom prst="rect">
            <a:avLst/>
          </a:prstGeom>
          <a:noFill/>
          <a:ln>
            <a:noFill/>
          </a:ln>
        </p:spPr>
      </p:pic>
      <p:pic>
        <p:nvPicPr>
          <p:cNvPr id="186" name="Google Shape;186;p22"/>
          <p:cNvPicPr preferRelativeResize="0"/>
          <p:nvPr/>
        </p:nvPicPr>
        <p:blipFill>
          <a:blip r:embed="rId3">
            <a:alphaModFix/>
          </a:blip>
          <a:stretch>
            <a:fillRect/>
          </a:stretch>
        </p:blipFill>
        <p:spPr>
          <a:xfrm flipH="1" rot="-7301480">
            <a:off x="8635046" y="3655034"/>
            <a:ext cx="515533" cy="331775"/>
          </a:xfrm>
          <a:prstGeom prst="rect">
            <a:avLst/>
          </a:prstGeom>
          <a:noFill/>
          <a:ln>
            <a:noFill/>
          </a:ln>
        </p:spPr>
      </p:pic>
      <p:pic>
        <p:nvPicPr>
          <p:cNvPr id="187" name="Google Shape;187;p22"/>
          <p:cNvPicPr preferRelativeResize="0"/>
          <p:nvPr/>
        </p:nvPicPr>
        <p:blipFill>
          <a:blip r:embed="rId3">
            <a:alphaModFix/>
          </a:blip>
          <a:stretch>
            <a:fillRect/>
          </a:stretch>
        </p:blipFill>
        <p:spPr>
          <a:xfrm rot="7301480">
            <a:off x="185671" y="680109"/>
            <a:ext cx="515533" cy="331775"/>
          </a:xfrm>
          <a:prstGeom prst="rect">
            <a:avLst/>
          </a:prstGeom>
          <a:noFill/>
          <a:ln>
            <a:noFill/>
          </a:ln>
        </p:spPr>
      </p:pic>
      <p:sp>
        <p:nvSpPr>
          <p:cNvPr id="188" name="Google Shape;188;p22"/>
          <p:cNvSpPr txBox="1"/>
          <p:nvPr>
            <p:ph type="title"/>
          </p:nvPr>
        </p:nvSpPr>
        <p:spPr>
          <a:xfrm>
            <a:off x="720000" y="381395"/>
            <a:ext cx="7704000" cy="67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189" name="Google Shape;189;p22"/>
          <p:cNvSpPr txBox="1"/>
          <p:nvPr>
            <p:ph idx="1" type="subTitle"/>
          </p:nvPr>
        </p:nvSpPr>
        <p:spPr>
          <a:xfrm>
            <a:off x="937626" y="213691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0" name="Google Shape;190;p22"/>
          <p:cNvSpPr txBox="1"/>
          <p:nvPr>
            <p:ph idx="2" type="subTitle"/>
          </p:nvPr>
        </p:nvSpPr>
        <p:spPr>
          <a:xfrm>
            <a:off x="3484347" y="287496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1" name="Google Shape;191;p22"/>
          <p:cNvSpPr txBox="1"/>
          <p:nvPr>
            <p:ph idx="3" type="subTitle"/>
          </p:nvPr>
        </p:nvSpPr>
        <p:spPr>
          <a:xfrm>
            <a:off x="6031074" y="213691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2" name="Google Shape;192;p22"/>
          <p:cNvSpPr txBox="1"/>
          <p:nvPr>
            <p:ph idx="4" type="subTitle"/>
          </p:nvPr>
        </p:nvSpPr>
        <p:spPr>
          <a:xfrm>
            <a:off x="937625" y="1682338"/>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3" name="Google Shape;193;p22"/>
          <p:cNvSpPr txBox="1"/>
          <p:nvPr>
            <p:ph idx="5" type="subTitle"/>
          </p:nvPr>
        </p:nvSpPr>
        <p:spPr>
          <a:xfrm>
            <a:off x="3484350" y="2420388"/>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4" name="Google Shape;194;p22"/>
          <p:cNvSpPr txBox="1"/>
          <p:nvPr>
            <p:ph idx="6" type="subTitle"/>
          </p:nvPr>
        </p:nvSpPr>
        <p:spPr>
          <a:xfrm>
            <a:off x="6031075" y="1682338"/>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95" name="Google Shape;195;p22"/>
          <p:cNvPicPr preferRelativeResize="0"/>
          <p:nvPr/>
        </p:nvPicPr>
        <p:blipFill>
          <a:blip r:embed="rId3">
            <a:alphaModFix/>
          </a:blip>
          <a:stretch>
            <a:fillRect/>
          </a:stretch>
        </p:blipFill>
        <p:spPr>
          <a:xfrm rot="7301480">
            <a:off x="8635046" y="140609"/>
            <a:ext cx="515533" cy="331775"/>
          </a:xfrm>
          <a:prstGeom prst="rect">
            <a:avLst/>
          </a:prstGeom>
          <a:noFill/>
          <a:ln>
            <a:noFill/>
          </a:ln>
        </p:spPr>
      </p:pic>
      <p:pic>
        <p:nvPicPr>
          <p:cNvPr id="196" name="Google Shape;196;p22"/>
          <p:cNvPicPr preferRelativeResize="0"/>
          <p:nvPr/>
        </p:nvPicPr>
        <p:blipFill>
          <a:blip r:embed="rId4">
            <a:alphaModFix/>
          </a:blip>
          <a:stretch>
            <a:fillRect/>
          </a:stretch>
        </p:blipFill>
        <p:spPr>
          <a:xfrm flipH="1">
            <a:off x="4975474" y="3863168"/>
            <a:ext cx="4168519" cy="1691861"/>
          </a:xfrm>
          <a:prstGeom prst="rect">
            <a:avLst/>
          </a:prstGeom>
          <a:noFill/>
          <a:ln>
            <a:noFill/>
          </a:ln>
        </p:spPr>
      </p:pic>
      <p:pic>
        <p:nvPicPr>
          <p:cNvPr id="197" name="Google Shape;197;p22"/>
          <p:cNvPicPr preferRelativeResize="0"/>
          <p:nvPr/>
        </p:nvPicPr>
        <p:blipFill>
          <a:blip r:embed="rId5">
            <a:alphaModFix/>
          </a:blip>
          <a:stretch>
            <a:fillRect/>
          </a:stretch>
        </p:blipFill>
        <p:spPr>
          <a:xfrm>
            <a:off x="3947776" y="4056150"/>
            <a:ext cx="5385421" cy="1498875"/>
          </a:xfrm>
          <a:prstGeom prst="rect">
            <a:avLst/>
          </a:prstGeom>
          <a:noFill/>
          <a:ln>
            <a:noFill/>
          </a:ln>
        </p:spPr>
      </p:pic>
      <p:pic>
        <p:nvPicPr>
          <p:cNvPr id="198" name="Google Shape;198;p22"/>
          <p:cNvPicPr preferRelativeResize="0"/>
          <p:nvPr/>
        </p:nvPicPr>
        <p:blipFill>
          <a:blip r:embed="rId6">
            <a:alphaModFix/>
          </a:blip>
          <a:stretch>
            <a:fillRect/>
          </a:stretch>
        </p:blipFill>
        <p:spPr>
          <a:xfrm flipH="1">
            <a:off x="-318973" y="4258300"/>
            <a:ext cx="6937748" cy="1832225"/>
          </a:xfrm>
          <a:prstGeom prst="rect">
            <a:avLst/>
          </a:prstGeom>
          <a:noFill/>
          <a:ln>
            <a:noFill/>
          </a:ln>
        </p:spPr>
      </p:pic>
      <p:pic>
        <p:nvPicPr>
          <p:cNvPr id="199" name="Google Shape;199;p22"/>
          <p:cNvPicPr preferRelativeResize="0"/>
          <p:nvPr/>
        </p:nvPicPr>
        <p:blipFill>
          <a:blip r:embed="rId7">
            <a:alphaModFix/>
          </a:blip>
          <a:stretch>
            <a:fillRect/>
          </a:stretch>
        </p:blipFill>
        <p:spPr>
          <a:xfrm>
            <a:off x="-400872" y="2906562"/>
            <a:ext cx="1567746" cy="2022501"/>
          </a:xfrm>
          <a:prstGeom prst="rect">
            <a:avLst/>
          </a:prstGeom>
          <a:noFill/>
          <a:ln>
            <a:noFill/>
          </a:ln>
        </p:spPr>
      </p:pic>
      <p:pic>
        <p:nvPicPr>
          <p:cNvPr id="200" name="Google Shape;200;p22"/>
          <p:cNvPicPr preferRelativeResize="0"/>
          <p:nvPr/>
        </p:nvPicPr>
        <p:blipFill>
          <a:blip r:embed="rId8">
            <a:alphaModFix/>
          </a:blip>
          <a:stretch>
            <a:fillRect/>
          </a:stretch>
        </p:blipFill>
        <p:spPr>
          <a:xfrm>
            <a:off x="7914250" y="2807761"/>
            <a:ext cx="1418950" cy="18756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01" name="Shape 201"/>
        <p:cNvGrpSpPr/>
        <p:nvPr/>
      </p:nvGrpSpPr>
      <p:grpSpPr>
        <a:xfrm>
          <a:off x="0" y="0"/>
          <a:ext cx="0" cy="0"/>
          <a:chOff x="0" y="0"/>
          <a:chExt cx="0" cy="0"/>
        </a:xfrm>
      </p:grpSpPr>
      <p:pic>
        <p:nvPicPr>
          <p:cNvPr id="202" name="Google Shape;202;p23"/>
          <p:cNvPicPr preferRelativeResize="0"/>
          <p:nvPr/>
        </p:nvPicPr>
        <p:blipFill>
          <a:blip r:embed="rId2">
            <a:alphaModFix/>
          </a:blip>
          <a:stretch>
            <a:fillRect/>
          </a:stretch>
        </p:blipFill>
        <p:spPr>
          <a:xfrm>
            <a:off x="-978001" y="3257993"/>
            <a:ext cx="4168519" cy="1691861"/>
          </a:xfrm>
          <a:prstGeom prst="rect">
            <a:avLst/>
          </a:prstGeom>
          <a:noFill/>
          <a:ln>
            <a:noFill/>
          </a:ln>
        </p:spPr>
      </p:pic>
      <p:pic>
        <p:nvPicPr>
          <p:cNvPr id="203" name="Google Shape;203;p23"/>
          <p:cNvPicPr preferRelativeResize="0"/>
          <p:nvPr/>
        </p:nvPicPr>
        <p:blipFill>
          <a:blip r:embed="rId3">
            <a:alphaModFix/>
          </a:blip>
          <a:stretch>
            <a:fillRect/>
          </a:stretch>
        </p:blipFill>
        <p:spPr>
          <a:xfrm>
            <a:off x="508252" y="3125202"/>
            <a:ext cx="1246127" cy="1811251"/>
          </a:xfrm>
          <a:prstGeom prst="rect">
            <a:avLst/>
          </a:prstGeom>
          <a:noFill/>
          <a:ln>
            <a:noFill/>
          </a:ln>
        </p:spPr>
      </p:pic>
      <p:sp>
        <p:nvSpPr>
          <p:cNvPr id="204" name="Google Shape;204;p23"/>
          <p:cNvSpPr txBox="1"/>
          <p:nvPr>
            <p:ph type="title"/>
          </p:nvPr>
        </p:nvSpPr>
        <p:spPr>
          <a:xfrm>
            <a:off x="3045550" y="376457"/>
            <a:ext cx="5378400" cy="66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05" name="Google Shape;205;p23"/>
          <p:cNvSpPr txBox="1"/>
          <p:nvPr>
            <p:ph idx="1" type="subTitle"/>
          </p:nvPr>
        </p:nvSpPr>
        <p:spPr>
          <a:xfrm>
            <a:off x="3587600" y="2007550"/>
            <a:ext cx="19782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6" name="Google Shape;206;p23"/>
          <p:cNvSpPr txBox="1"/>
          <p:nvPr>
            <p:ph idx="2" type="subTitle"/>
          </p:nvPr>
        </p:nvSpPr>
        <p:spPr>
          <a:xfrm>
            <a:off x="5903704" y="2007550"/>
            <a:ext cx="19782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7" name="Google Shape;207;p23"/>
          <p:cNvSpPr txBox="1"/>
          <p:nvPr>
            <p:ph idx="3" type="subTitle"/>
          </p:nvPr>
        </p:nvSpPr>
        <p:spPr>
          <a:xfrm>
            <a:off x="3587600" y="3440950"/>
            <a:ext cx="19782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8" name="Google Shape;208;p23"/>
          <p:cNvSpPr txBox="1"/>
          <p:nvPr>
            <p:ph idx="4" type="subTitle"/>
          </p:nvPr>
        </p:nvSpPr>
        <p:spPr>
          <a:xfrm>
            <a:off x="5903704" y="3440950"/>
            <a:ext cx="19782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9" name="Google Shape;209;p23"/>
          <p:cNvSpPr txBox="1"/>
          <p:nvPr>
            <p:ph idx="5" type="subTitle"/>
          </p:nvPr>
        </p:nvSpPr>
        <p:spPr>
          <a:xfrm>
            <a:off x="3587600" y="16304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0" name="Google Shape;210;p23"/>
          <p:cNvSpPr txBox="1"/>
          <p:nvPr>
            <p:ph idx="6" type="subTitle"/>
          </p:nvPr>
        </p:nvSpPr>
        <p:spPr>
          <a:xfrm>
            <a:off x="3587600" y="3063925"/>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1" name="Google Shape;211;p23"/>
          <p:cNvSpPr txBox="1"/>
          <p:nvPr>
            <p:ph idx="7" type="subTitle"/>
          </p:nvPr>
        </p:nvSpPr>
        <p:spPr>
          <a:xfrm>
            <a:off x="5903700" y="16304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2" name="Google Shape;212;p23"/>
          <p:cNvSpPr txBox="1"/>
          <p:nvPr>
            <p:ph idx="8" type="subTitle"/>
          </p:nvPr>
        </p:nvSpPr>
        <p:spPr>
          <a:xfrm>
            <a:off x="5903700" y="3063925"/>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13" name="Google Shape;213;p23"/>
          <p:cNvPicPr preferRelativeResize="0"/>
          <p:nvPr/>
        </p:nvPicPr>
        <p:blipFill>
          <a:blip r:embed="rId4">
            <a:alphaModFix/>
          </a:blip>
          <a:stretch>
            <a:fillRect/>
          </a:stretch>
        </p:blipFill>
        <p:spPr>
          <a:xfrm flipH="1">
            <a:off x="-364375" y="4267417"/>
            <a:ext cx="4991375" cy="1445257"/>
          </a:xfrm>
          <a:prstGeom prst="rect">
            <a:avLst/>
          </a:prstGeom>
          <a:noFill/>
          <a:ln>
            <a:noFill/>
          </a:ln>
        </p:spPr>
      </p:pic>
      <p:pic>
        <p:nvPicPr>
          <p:cNvPr id="214" name="Google Shape;214;p23"/>
          <p:cNvPicPr preferRelativeResize="0"/>
          <p:nvPr/>
        </p:nvPicPr>
        <p:blipFill>
          <a:blip r:embed="rId5">
            <a:alphaModFix/>
          </a:blip>
          <a:stretch>
            <a:fillRect/>
          </a:stretch>
        </p:blipFill>
        <p:spPr>
          <a:xfrm flipH="1">
            <a:off x="-891888" y="977848"/>
            <a:ext cx="3210224" cy="37850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15" name="Shape 215"/>
        <p:cNvGrpSpPr/>
        <p:nvPr/>
      </p:nvGrpSpPr>
      <p:grpSpPr>
        <a:xfrm>
          <a:off x="0" y="0"/>
          <a:ext cx="0" cy="0"/>
          <a:chOff x="0" y="0"/>
          <a:chExt cx="0" cy="0"/>
        </a:xfrm>
      </p:grpSpPr>
      <p:pic>
        <p:nvPicPr>
          <p:cNvPr id="216" name="Google Shape;216;p24"/>
          <p:cNvPicPr preferRelativeResize="0"/>
          <p:nvPr/>
        </p:nvPicPr>
        <p:blipFill>
          <a:blip r:embed="rId2">
            <a:alphaModFix/>
          </a:blip>
          <a:stretch>
            <a:fillRect/>
          </a:stretch>
        </p:blipFill>
        <p:spPr>
          <a:xfrm flipH="1" rot="-7301480">
            <a:off x="8352896" y="4500159"/>
            <a:ext cx="515533" cy="331775"/>
          </a:xfrm>
          <a:prstGeom prst="rect">
            <a:avLst/>
          </a:prstGeom>
          <a:noFill/>
          <a:ln>
            <a:noFill/>
          </a:ln>
        </p:spPr>
      </p:pic>
      <p:pic>
        <p:nvPicPr>
          <p:cNvPr id="217" name="Google Shape;217;p24"/>
          <p:cNvPicPr preferRelativeResize="0"/>
          <p:nvPr/>
        </p:nvPicPr>
        <p:blipFill>
          <a:blip r:embed="rId2">
            <a:alphaModFix/>
          </a:blip>
          <a:stretch>
            <a:fillRect/>
          </a:stretch>
        </p:blipFill>
        <p:spPr>
          <a:xfrm rot="7301480">
            <a:off x="8574721" y="2328659"/>
            <a:ext cx="515533" cy="331775"/>
          </a:xfrm>
          <a:prstGeom prst="rect">
            <a:avLst/>
          </a:prstGeom>
          <a:noFill/>
          <a:ln>
            <a:noFill/>
          </a:ln>
        </p:spPr>
      </p:pic>
      <p:pic>
        <p:nvPicPr>
          <p:cNvPr id="218" name="Google Shape;218;p24"/>
          <p:cNvPicPr preferRelativeResize="0"/>
          <p:nvPr/>
        </p:nvPicPr>
        <p:blipFill>
          <a:blip r:embed="rId2">
            <a:alphaModFix/>
          </a:blip>
          <a:stretch>
            <a:fillRect/>
          </a:stretch>
        </p:blipFill>
        <p:spPr>
          <a:xfrm rot="7301480">
            <a:off x="1613421" y="-160141"/>
            <a:ext cx="515533" cy="331775"/>
          </a:xfrm>
          <a:prstGeom prst="rect">
            <a:avLst/>
          </a:prstGeom>
          <a:noFill/>
          <a:ln>
            <a:noFill/>
          </a:ln>
        </p:spPr>
      </p:pic>
      <p:pic>
        <p:nvPicPr>
          <p:cNvPr id="219" name="Google Shape;219;p24"/>
          <p:cNvPicPr preferRelativeResize="0"/>
          <p:nvPr/>
        </p:nvPicPr>
        <p:blipFill>
          <a:blip r:embed="rId2">
            <a:alphaModFix/>
          </a:blip>
          <a:stretch>
            <a:fillRect/>
          </a:stretch>
        </p:blipFill>
        <p:spPr>
          <a:xfrm flipH="1" rot="-7301516">
            <a:off x="8578799" y="-129692"/>
            <a:ext cx="627226" cy="403660"/>
          </a:xfrm>
          <a:prstGeom prst="rect">
            <a:avLst/>
          </a:prstGeom>
          <a:noFill/>
          <a:ln>
            <a:noFill/>
          </a:ln>
        </p:spPr>
      </p:pic>
      <p:pic>
        <p:nvPicPr>
          <p:cNvPr id="220" name="Google Shape;220;p24"/>
          <p:cNvPicPr preferRelativeResize="0"/>
          <p:nvPr/>
        </p:nvPicPr>
        <p:blipFill>
          <a:blip r:embed="rId2">
            <a:alphaModFix/>
          </a:blip>
          <a:stretch>
            <a:fillRect/>
          </a:stretch>
        </p:blipFill>
        <p:spPr>
          <a:xfrm rot="7301480">
            <a:off x="-195504" y="4347584"/>
            <a:ext cx="515533" cy="331775"/>
          </a:xfrm>
          <a:prstGeom prst="rect">
            <a:avLst/>
          </a:prstGeom>
          <a:noFill/>
          <a:ln>
            <a:noFill/>
          </a:ln>
        </p:spPr>
      </p:pic>
      <p:pic>
        <p:nvPicPr>
          <p:cNvPr id="221" name="Google Shape;221;p24"/>
          <p:cNvPicPr preferRelativeResize="0"/>
          <p:nvPr/>
        </p:nvPicPr>
        <p:blipFill>
          <a:blip r:embed="rId2">
            <a:alphaModFix/>
          </a:blip>
          <a:stretch>
            <a:fillRect/>
          </a:stretch>
        </p:blipFill>
        <p:spPr>
          <a:xfrm flipH="1" rot="-7301552">
            <a:off x="-295572" y="1352843"/>
            <a:ext cx="612070" cy="393912"/>
          </a:xfrm>
          <a:prstGeom prst="rect">
            <a:avLst/>
          </a:prstGeom>
          <a:noFill/>
          <a:ln>
            <a:noFill/>
          </a:ln>
        </p:spPr>
      </p:pic>
      <p:sp>
        <p:nvSpPr>
          <p:cNvPr id="222" name="Google Shape;222;p24"/>
          <p:cNvSpPr txBox="1"/>
          <p:nvPr>
            <p:ph type="title"/>
          </p:nvPr>
        </p:nvSpPr>
        <p:spPr>
          <a:xfrm>
            <a:off x="720000" y="384042"/>
            <a:ext cx="77040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23" name="Google Shape;223;p24"/>
          <p:cNvSpPr txBox="1"/>
          <p:nvPr>
            <p:ph idx="1" type="subTitle"/>
          </p:nvPr>
        </p:nvSpPr>
        <p:spPr>
          <a:xfrm>
            <a:off x="1114555" y="1878006"/>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 name="Google Shape;224;p24"/>
          <p:cNvSpPr txBox="1"/>
          <p:nvPr>
            <p:ph idx="2" type="subTitle"/>
          </p:nvPr>
        </p:nvSpPr>
        <p:spPr>
          <a:xfrm>
            <a:off x="3584400" y="1878006"/>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5" name="Google Shape;225;p24"/>
          <p:cNvSpPr txBox="1"/>
          <p:nvPr>
            <p:ph idx="3" type="subTitle"/>
          </p:nvPr>
        </p:nvSpPr>
        <p:spPr>
          <a:xfrm>
            <a:off x="1114555" y="3463807"/>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6" name="Google Shape;226;p24"/>
          <p:cNvSpPr txBox="1"/>
          <p:nvPr>
            <p:ph idx="4" type="subTitle"/>
          </p:nvPr>
        </p:nvSpPr>
        <p:spPr>
          <a:xfrm>
            <a:off x="3584400" y="3463807"/>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7" name="Google Shape;227;p24"/>
          <p:cNvSpPr txBox="1"/>
          <p:nvPr>
            <p:ph idx="5" type="subTitle"/>
          </p:nvPr>
        </p:nvSpPr>
        <p:spPr>
          <a:xfrm>
            <a:off x="6054245" y="1878006"/>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8" name="Google Shape;228;p24"/>
          <p:cNvSpPr txBox="1"/>
          <p:nvPr>
            <p:ph idx="6" type="subTitle"/>
          </p:nvPr>
        </p:nvSpPr>
        <p:spPr>
          <a:xfrm>
            <a:off x="6054245" y="3463807"/>
            <a:ext cx="19752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9" name="Google Shape;229;p24"/>
          <p:cNvSpPr txBox="1"/>
          <p:nvPr>
            <p:ph idx="7" type="subTitle"/>
          </p:nvPr>
        </p:nvSpPr>
        <p:spPr>
          <a:xfrm>
            <a:off x="1113055" y="15008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0" name="Google Shape;230;p24"/>
          <p:cNvSpPr txBox="1"/>
          <p:nvPr>
            <p:ph idx="8" type="subTitle"/>
          </p:nvPr>
        </p:nvSpPr>
        <p:spPr>
          <a:xfrm>
            <a:off x="3582900" y="15008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1" name="Google Shape;231;p24"/>
          <p:cNvSpPr txBox="1"/>
          <p:nvPr>
            <p:ph idx="9" type="subTitle"/>
          </p:nvPr>
        </p:nvSpPr>
        <p:spPr>
          <a:xfrm>
            <a:off x="6052745" y="15008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2" name="Google Shape;232;p24"/>
          <p:cNvSpPr txBox="1"/>
          <p:nvPr>
            <p:ph idx="13" type="subTitle"/>
          </p:nvPr>
        </p:nvSpPr>
        <p:spPr>
          <a:xfrm>
            <a:off x="1113055" y="30855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3" name="Google Shape;233;p24"/>
          <p:cNvSpPr txBox="1"/>
          <p:nvPr>
            <p:ph idx="14" type="subTitle"/>
          </p:nvPr>
        </p:nvSpPr>
        <p:spPr>
          <a:xfrm>
            <a:off x="3582900" y="30855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4" name="Google Shape;234;p24"/>
          <p:cNvSpPr txBox="1"/>
          <p:nvPr>
            <p:ph idx="15" type="subTitle"/>
          </p:nvPr>
        </p:nvSpPr>
        <p:spPr>
          <a:xfrm>
            <a:off x="6052745" y="30855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35" name="Google Shape;235;p24"/>
          <p:cNvPicPr preferRelativeResize="0"/>
          <p:nvPr/>
        </p:nvPicPr>
        <p:blipFill>
          <a:blip r:embed="rId3">
            <a:alphaModFix/>
          </a:blip>
          <a:stretch>
            <a:fillRect/>
          </a:stretch>
        </p:blipFill>
        <p:spPr>
          <a:xfrm>
            <a:off x="6621461" y="3987208"/>
            <a:ext cx="3791751" cy="1486343"/>
          </a:xfrm>
          <a:prstGeom prst="rect">
            <a:avLst/>
          </a:prstGeom>
          <a:noFill/>
          <a:ln>
            <a:noFill/>
          </a:ln>
        </p:spPr>
      </p:pic>
      <p:pic>
        <p:nvPicPr>
          <p:cNvPr id="236" name="Google Shape;236;p24"/>
          <p:cNvPicPr preferRelativeResize="0"/>
          <p:nvPr/>
        </p:nvPicPr>
        <p:blipFill>
          <a:blip r:embed="rId4">
            <a:alphaModFix/>
          </a:blip>
          <a:stretch>
            <a:fillRect/>
          </a:stretch>
        </p:blipFill>
        <p:spPr>
          <a:xfrm flipH="1">
            <a:off x="-1127476" y="4313325"/>
            <a:ext cx="3317386" cy="969725"/>
          </a:xfrm>
          <a:prstGeom prst="rect">
            <a:avLst/>
          </a:prstGeom>
          <a:noFill/>
          <a:ln>
            <a:noFill/>
          </a:ln>
        </p:spPr>
      </p:pic>
      <p:pic>
        <p:nvPicPr>
          <p:cNvPr id="237" name="Google Shape;237;p24"/>
          <p:cNvPicPr preferRelativeResize="0"/>
          <p:nvPr/>
        </p:nvPicPr>
        <p:blipFill>
          <a:blip r:embed="rId4">
            <a:alphaModFix/>
          </a:blip>
          <a:stretch>
            <a:fillRect/>
          </a:stretch>
        </p:blipFill>
        <p:spPr>
          <a:xfrm flipH="1">
            <a:off x="268424" y="4541100"/>
            <a:ext cx="3317386" cy="969725"/>
          </a:xfrm>
          <a:prstGeom prst="rect">
            <a:avLst/>
          </a:prstGeom>
          <a:noFill/>
          <a:ln>
            <a:noFill/>
          </a:ln>
        </p:spPr>
      </p:pic>
      <p:pic>
        <p:nvPicPr>
          <p:cNvPr id="238" name="Google Shape;238;p24"/>
          <p:cNvPicPr preferRelativeResize="0"/>
          <p:nvPr/>
        </p:nvPicPr>
        <p:blipFill>
          <a:blip r:embed="rId5">
            <a:alphaModFix/>
          </a:blip>
          <a:stretch>
            <a:fillRect/>
          </a:stretch>
        </p:blipFill>
        <p:spPr>
          <a:xfrm flipH="1">
            <a:off x="6428397" y="4295150"/>
            <a:ext cx="1562700" cy="1093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39" name="Shape 239"/>
        <p:cNvGrpSpPr/>
        <p:nvPr/>
      </p:nvGrpSpPr>
      <p:grpSpPr>
        <a:xfrm>
          <a:off x="0" y="0"/>
          <a:ext cx="0" cy="0"/>
          <a:chOff x="0" y="0"/>
          <a:chExt cx="0" cy="0"/>
        </a:xfrm>
      </p:grpSpPr>
      <p:sp>
        <p:nvSpPr>
          <p:cNvPr id="240" name="Google Shape;240;p25"/>
          <p:cNvSpPr txBox="1"/>
          <p:nvPr>
            <p:ph hasCustomPrompt="1" type="title"/>
          </p:nvPr>
        </p:nvSpPr>
        <p:spPr>
          <a:xfrm>
            <a:off x="4570675" y="539500"/>
            <a:ext cx="38601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1" name="Google Shape;241;p25"/>
          <p:cNvSpPr txBox="1"/>
          <p:nvPr>
            <p:ph idx="1" type="subTitle"/>
          </p:nvPr>
        </p:nvSpPr>
        <p:spPr>
          <a:xfrm>
            <a:off x="4570675" y="1210800"/>
            <a:ext cx="38601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42" name="Google Shape;242;p25"/>
          <p:cNvSpPr txBox="1"/>
          <p:nvPr>
            <p:ph hasCustomPrompt="1" idx="2" type="title"/>
          </p:nvPr>
        </p:nvSpPr>
        <p:spPr>
          <a:xfrm>
            <a:off x="4570675" y="1837204"/>
            <a:ext cx="38601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3" name="Google Shape;243;p25"/>
          <p:cNvSpPr txBox="1"/>
          <p:nvPr>
            <p:ph idx="3" type="subTitle"/>
          </p:nvPr>
        </p:nvSpPr>
        <p:spPr>
          <a:xfrm>
            <a:off x="4570675" y="2511075"/>
            <a:ext cx="38601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44" name="Google Shape;244;p25"/>
          <p:cNvSpPr txBox="1"/>
          <p:nvPr>
            <p:ph hasCustomPrompt="1" idx="4" type="title"/>
          </p:nvPr>
        </p:nvSpPr>
        <p:spPr>
          <a:xfrm>
            <a:off x="4570675" y="3134909"/>
            <a:ext cx="38601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5" name="Google Shape;245;p25"/>
          <p:cNvSpPr txBox="1"/>
          <p:nvPr>
            <p:ph idx="5" type="subTitle"/>
          </p:nvPr>
        </p:nvSpPr>
        <p:spPr>
          <a:xfrm>
            <a:off x="4570675" y="3811351"/>
            <a:ext cx="38601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pic>
        <p:nvPicPr>
          <p:cNvPr id="246" name="Google Shape;246;p25"/>
          <p:cNvPicPr preferRelativeResize="0"/>
          <p:nvPr/>
        </p:nvPicPr>
        <p:blipFill>
          <a:blip r:embed="rId2">
            <a:alphaModFix/>
          </a:blip>
          <a:stretch>
            <a:fillRect/>
          </a:stretch>
        </p:blipFill>
        <p:spPr>
          <a:xfrm>
            <a:off x="-679851" y="2853756"/>
            <a:ext cx="4168519" cy="1691861"/>
          </a:xfrm>
          <a:prstGeom prst="rect">
            <a:avLst/>
          </a:prstGeom>
          <a:noFill/>
          <a:ln>
            <a:noFill/>
          </a:ln>
        </p:spPr>
      </p:pic>
      <p:pic>
        <p:nvPicPr>
          <p:cNvPr id="247" name="Google Shape;247;p25"/>
          <p:cNvPicPr preferRelativeResize="0"/>
          <p:nvPr/>
        </p:nvPicPr>
        <p:blipFill>
          <a:blip r:embed="rId3">
            <a:alphaModFix/>
          </a:blip>
          <a:stretch>
            <a:fillRect/>
          </a:stretch>
        </p:blipFill>
        <p:spPr>
          <a:xfrm flipH="1">
            <a:off x="-307699" y="3698242"/>
            <a:ext cx="4991375" cy="1445257"/>
          </a:xfrm>
          <a:prstGeom prst="rect">
            <a:avLst/>
          </a:prstGeom>
          <a:noFill/>
          <a:ln>
            <a:noFill/>
          </a:ln>
        </p:spPr>
      </p:pic>
      <p:pic>
        <p:nvPicPr>
          <p:cNvPr id="248" name="Google Shape;248;p25"/>
          <p:cNvPicPr preferRelativeResize="0"/>
          <p:nvPr/>
        </p:nvPicPr>
        <p:blipFill>
          <a:blip r:embed="rId4">
            <a:alphaModFix/>
          </a:blip>
          <a:stretch>
            <a:fillRect/>
          </a:stretch>
        </p:blipFill>
        <p:spPr>
          <a:xfrm>
            <a:off x="-490474" y="4277746"/>
            <a:ext cx="4991375" cy="1498875"/>
          </a:xfrm>
          <a:prstGeom prst="rect">
            <a:avLst/>
          </a:prstGeom>
          <a:noFill/>
          <a:ln>
            <a:noFill/>
          </a:ln>
        </p:spPr>
      </p:pic>
      <p:pic>
        <p:nvPicPr>
          <p:cNvPr id="249" name="Google Shape;249;p25"/>
          <p:cNvPicPr preferRelativeResize="0"/>
          <p:nvPr/>
        </p:nvPicPr>
        <p:blipFill>
          <a:blip r:embed="rId5">
            <a:alphaModFix/>
          </a:blip>
          <a:stretch>
            <a:fillRect/>
          </a:stretch>
        </p:blipFill>
        <p:spPr>
          <a:xfrm>
            <a:off x="6398169" y="4615616"/>
            <a:ext cx="3945305" cy="1546546"/>
          </a:xfrm>
          <a:prstGeom prst="rect">
            <a:avLst/>
          </a:prstGeom>
          <a:noFill/>
          <a:ln>
            <a:noFill/>
          </a:ln>
        </p:spPr>
      </p:pic>
      <p:pic>
        <p:nvPicPr>
          <p:cNvPr id="250" name="Google Shape;250;p25"/>
          <p:cNvPicPr preferRelativeResize="0"/>
          <p:nvPr/>
        </p:nvPicPr>
        <p:blipFill>
          <a:blip r:embed="rId6">
            <a:alphaModFix/>
          </a:blip>
          <a:stretch>
            <a:fillRect/>
          </a:stretch>
        </p:blipFill>
        <p:spPr>
          <a:xfrm rot="7301480">
            <a:off x="1476496" y="4057509"/>
            <a:ext cx="515533" cy="331775"/>
          </a:xfrm>
          <a:prstGeom prst="rect">
            <a:avLst/>
          </a:prstGeom>
          <a:noFill/>
          <a:ln>
            <a:noFill/>
          </a:ln>
        </p:spPr>
      </p:pic>
      <p:pic>
        <p:nvPicPr>
          <p:cNvPr id="251" name="Google Shape;251;p25"/>
          <p:cNvPicPr preferRelativeResize="0"/>
          <p:nvPr/>
        </p:nvPicPr>
        <p:blipFill>
          <a:blip r:embed="rId7">
            <a:alphaModFix/>
          </a:blip>
          <a:stretch>
            <a:fillRect/>
          </a:stretch>
        </p:blipFill>
        <p:spPr>
          <a:xfrm>
            <a:off x="-1068662" y="4379937"/>
            <a:ext cx="1849275" cy="1294501"/>
          </a:xfrm>
          <a:prstGeom prst="rect">
            <a:avLst/>
          </a:prstGeom>
          <a:noFill/>
          <a:ln>
            <a:noFill/>
          </a:ln>
        </p:spPr>
      </p:pic>
      <p:pic>
        <p:nvPicPr>
          <p:cNvPr id="252" name="Google Shape;252;p25"/>
          <p:cNvPicPr preferRelativeResize="0"/>
          <p:nvPr/>
        </p:nvPicPr>
        <p:blipFill>
          <a:blip r:embed="rId4">
            <a:alphaModFix/>
          </a:blip>
          <a:stretch>
            <a:fillRect/>
          </a:stretch>
        </p:blipFill>
        <p:spPr>
          <a:xfrm>
            <a:off x="3220126" y="4639446"/>
            <a:ext cx="4991375" cy="1498875"/>
          </a:xfrm>
          <a:prstGeom prst="rect">
            <a:avLst/>
          </a:prstGeom>
          <a:noFill/>
          <a:ln>
            <a:noFill/>
          </a:ln>
        </p:spPr>
      </p:pic>
      <p:pic>
        <p:nvPicPr>
          <p:cNvPr id="253" name="Google Shape;253;p25"/>
          <p:cNvPicPr preferRelativeResize="0"/>
          <p:nvPr/>
        </p:nvPicPr>
        <p:blipFill>
          <a:blip r:embed="rId7">
            <a:alphaModFix/>
          </a:blip>
          <a:stretch>
            <a:fillRect/>
          </a:stretch>
        </p:blipFill>
        <p:spPr>
          <a:xfrm flipH="1">
            <a:off x="6477926" y="4604000"/>
            <a:ext cx="1849275" cy="12945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54" name="Shape 254"/>
        <p:cNvGrpSpPr/>
        <p:nvPr/>
      </p:nvGrpSpPr>
      <p:grpSpPr>
        <a:xfrm>
          <a:off x="0" y="0"/>
          <a:ext cx="0" cy="0"/>
          <a:chOff x="0" y="0"/>
          <a:chExt cx="0" cy="0"/>
        </a:xfrm>
      </p:grpSpPr>
      <p:sp>
        <p:nvSpPr>
          <p:cNvPr id="255" name="Google Shape;255;p26"/>
          <p:cNvSpPr txBox="1"/>
          <p:nvPr>
            <p:ph hasCustomPrompt="1" type="title"/>
          </p:nvPr>
        </p:nvSpPr>
        <p:spPr>
          <a:xfrm>
            <a:off x="1505175" y="1838225"/>
            <a:ext cx="10266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56" name="Google Shape;256;p26"/>
          <p:cNvSpPr txBox="1"/>
          <p:nvPr>
            <p:ph idx="1" type="subTitle"/>
          </p:nvPr>
        </p:nvSpPr>
        <p:spPr>
          <a:xfrm>
            <a:off x="936763" y="34392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7" name="Google Shape;257;p26"/>
          <p:cNvSpPr txBox="1"/>
          <p:nvPr>
            <p:ph idx="2" type="subTitle"/>
          </p:nvPr>
        </p:nvSpPr>
        <p:spPr>
          <a:xfrm>
            <a:off x="936763" y="30072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Clr>
                <a:schemeClr val="dk1"/>
              </a:buClr>
              <a:buSzPts val="2400"/>
              <a:buNone/>
              <a:defRPr sz="2400">
                <a:solidFill>
                  <a:schemeClr val="dk1"/>
                </a:solidFill>
              </a:defRPr>
            </a:lvl2pPr>
            <a:lvl3pPr lvl="2" rtl="0" algn="ctr">
              <a:lnSpc>
                <a:spcPct val="100000"/>
              </a:lnSpc>
              <a:spcBef>
                <a:spcPts val="0"/>
              </a:spcBef>
              <a:spcAft>
                <a:spcPts val="0"/>
              </a:spcAft>
              <a:buClr>
                <a:schemeClr val="dk1"/>
              </a:buClr>
              <a:buSzPts val="2400"/>
              <a:buNone/>
              <a:defRPr sz="2400">
                <a:solidFill>
                  <a:schemeClr val="dk1"/>
                </a:solidFill>
              </a:defRPr>
            </a:lvl3pPr>
            <a:lvl4pPr lvl="3" rtl="0" algn="ctr">
              <a:lnSpc>
                <a:spcPct val="100000"/>
              </a:lnSpc>
              <a:spcBef>
                <a:spcPts val="0"/>
              </a:spcBef>
              <a:spcAft>
                <a:spcPts val="0"/>
              </a:spcAft>
              <a:buClr>
                <a:schemeClr val="dk1"/>
              </a:buClr>
              <a:buSzPts val="2400"/>
              <a:buNone/>
              <a:defRPr sz="2400">
                <a:solidFill>
                  <a:schemeClr val="dk1"/>
                </a:solidFill>
              </a:defRPr>
            </a:lvl4pPr>
            <a:lvl5pPr lvl="4" rtl="0" algn="ctr">
              <a:lnSpc>
                <a:spcPct val="100000"/>
              </a:lnSpc>
              <a:spcBef>
                <a:spcPts val="0"/>
              </a:spcBef>
              <a:spcAft>
                <a:spcPts val="0"/>
              </a:spcAft>
              <a:buClr>
                <a:schemeClr val="dk1"/>
              </a:buClr>
              <a:buSzPts val="2400"/>
              <a:buNone/>
              <a:defRPr sz="2400">
                <a:solidFill>
                  <a:schemeClr val="dk1"/>
                </a:solidFill>
              </a:defRPr>
            </a:lvl5pPr>
            <a:lvl6pPr lvl="5" rtl="0" algn="ctr">
              <a:lnSpc>
                <a:spcPct val="100000"/>
              </a:lnSpc>
              <a:spcBef>
                <a:spcPts val="0"/>
              </a:spcBef>
              <a:spcAft>
                <a:spcPts val="0"/>
              </a:spcAft>
              <a:buClr>
                <a:schemeClr val="dk1"/>
              </a:buClr>
              <a:buSzPts val="2400"/>
              <a:buNone/>
              <a:defRPr sz="2400">
                <a:solidFill>
                  <a:schemeClr val="dk1"/>
                </a:solidFill>
              </a:defRPr>
            </a:lvl6pPr>
            <a:lvl7pPr lvl="6" rtl="0" algn="ctr">
              <a:lnSpc>
                <a:spcPct val="100000"/>
              </a:lnSpc>
              <a:spcBef>
                <a:spcPts val="0"/>
              </a:spcBef>
              <a:spcAft>
                <a:spcPts val="0"/>
              </a:spcAft>
              <a:buClr>
                <a:schemeClr val="dk1"/>
              </a:buClr>
              <a:buSzPts val="2400"/>
              <a:buNone/>
              <a:defRPr sz="2400">
                <a:solidFill>
                  <a:schemeClr val="dk1"/>
                </a:solidFill>
              </a:defRPr>
            </a:lvl7pPr>
            <a:lvl8pPr lvl="7" rtl="0" algn="ctr">
              <a:lnSpc>
                <a:spcPct val="100000"/>
              </a:lnSpc>
              <a:spcBef>
                <a:spcPts val="0"/>
              </a:spcBef>
              <a:spcAft>
                <a:spcPts val="0"/>
              </a:spcAft>
              <a:buClr>
                <a:schemeClr val="dk1"/>
              </a:buClr>
              <a:buSzPts val="2400"/>
              <a:buNone/>
              <a:defRPr sz="2400">
                <a:solidFill>
                  <a:schemeClr val="dk1"/>
                </a:solidFill>
              </a:defRPr>
            </a:lvl8pPr>
            <a:lvl9pPr lvl="8" rtl="0" algn="ctr">
              <a:lnSpc>
                <a:spcPct val="100000"/>
              </a:lnSpc>
              <a:spcBef>
                <a:spcPts val="0"/>
              </a:spcBef>
              <a:spcAft>
                <a:spcPts val="0"/>
              </a:spcAft>
              <a:buClr>
                <a:schemeClr val="dk1"/>
              </a:buClr>
              <a:buSzPts val="2400"/>
              <a:buNone/>
              <a:defRPr sz="2400">
                <a:solidFill>
                  <a:schemeClr val="dk1"/>
                </a:solidFill>
              </a:defRPr>
            </a:lvl9pPr>
          </a:lstStyle>
          <a:p/>
        </p:txBody>
      </p:sp>
      <p:sp>
        <p:nvSpPr>
          <p:cNvPr id="258" name="Google Shape;258;p26"/>
          <p:cNvSpPr txBox="1"/>
          <p:nvPr>
            <p:ph hasCustomPrompt="1" idx="3" type="title"/>
          </p:nvPr>
        </p:nvSpPr>
        <p:spPr>
          <a:xfrm>
            <a:off x="4056975" y="1838225"/>
            <a:ext cx="10266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59" name="Google Shape;259;p26"/>
          <p:cNvSpPr txBox="1"/>
          <p:nvPr>
            <p:ph idx="4" type="subTitle"/>
          </p:nvPr>
        </p:nvSpPr>
        <p:spPr>
          <a:xfrm>
            <a:off x="3483663" y="34392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0" name="Google Shape;260;p26"/>
          <p:cNvSpPr txBox="1"/>
          <p:nvPr>
            <p:ph idx="5" type="subTitle"/>
          </p:nvPr>
        </p:nvSpPr>
        <p:spPr>
          <a:xfrm>
            <a:off x="3483663" y="30072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Clr>
                <a:schemeClr val="dk1"/>
              </a:buClr>
              <a:buSzPts val="2400"/>
              <a:buNone/>
              <a:defRPr sz="2400">
                <a:solidFill>
                  <a:schemeClr val="dk1"/>
                </a:solidFill>
              </a:defRPr>
            </a:lvl2pPr>
            <a:lvl3pPr lvl="2" rtl="0" algn="ctr">
              <a:lnSpc>
                <a:spcPct val="100000"/>
              </a:lnSpc>
              <a:spcBef>
                <a:spcPts val="0"/>
              </a:spcBef>
              <a:spcAft>
                <a:spcPts val="0"/>
              </a:spcAft>
              <a:buClr>
                <a:schemeClr val="dk1"/>
              </a:buClr>
              <a:buSzPts val="2400"/>
              <a:buNone/>
              <a:defRPr sz="2400">
                <a:solidFill>
                  <a:schemeClr val="dk1"/>
                </a:solidFill>
              </a:defRPr>
            </a:lvl3pPr>
            <a:lvl4pPr lvl="3" rtl="0" algn="ctr">
              <a:lnSpc>
                <a:spcPct val="100000"/>
              </a:lnSpc>
              <a:spcBef>
                <a:spcPts val="0"/>
              </a:spcBef>
              <a:spcAft>
                <a:spcPts val="0"/>
              </a:spcAft>
              <a:buClr>
                <a:schemeClr val="dk1"/>
              </a:buClr>
              <a:buSzPts val="2400"/>
              <a:buNone/>
              <a:defRPr sz="2400">
                <a:solidFill>
                  <a:schemeClr val="dk1"/>
                </a:solidFill>
              </a:defRPr>
            </a:lvl4pPr>
            <a:lvl5pPr lvl="4" rtl="0" algn="ctr">
              <a:lnSpc>
                <a:spcPct val="100000"/>
              </a:lnSpc>
              <a:spcBef>
                <a:spcPts val="0"/>
              </a:spcBef>
              <a:spcAft>
                <a:spcPts val="0"/>
              </a:spcAft>
              <a:buClr>
                <a:schemeClr val="dk1"/>
              </a:buClr>
              <a:buSzPts val="2400"/>
              <a:buNone/>
              <a:defRPr sz="2400">
                <a:solidFill>
                  <a:schemeClr val="dk1"/>
                </a:solidFill>
              </a:defRPr>
            </a:lvl5pPr>
            <a:lvl6pPr lvl="5" rtl="0" algn="ctr">
              <a:lnSpc>
                <a:spcPct val="100000"/>
              </a:lnSpc>
              <a:spcBef>
                <a:spcPts val="0"/>
              </a:spcBef>
              <a:spcAft>
                <a:spcPts val="0"/>
              </a:spcAft>
              <a:buClr>
                <a:schemeClr val="dk1"/>
              </a:buClr>
              <a:buSzPts val="2400"/>
              <a:buNone/>
              <a:defRPr sz="2400">
                <a:solidFill>
                  <a:schemeClr val="dk1"/>
                </a:solidFill>
              </a:defRPr>
            </a:lvl6pPr>
            <a:lvl7pPr lvl="6" rtl="0" algn="ctr">
              <a:lnSpc>
                <a:spcPct val="100000"/>
              </a:lnSpc>
              <a:spcBef>
                <a:spcPts val="0"/>
              </a:spcBef>
              <a:spcAft>
                <a:spcPts val="0"/>
              </a:spcAft>
              <a:buClr>
                <a:schemeClr val="dk1"/>
              </a:buClr>
              <a:buSzPts val="2400"/>
              <a:buNone/>
              <a:defRPr sz="2400">
                <a:solidFill>
                  <a:schemeClr val="dk1"/>
                </a:solidFill>
              </a:defRPr>
            </a:lvl7pPr>
            <a:lvl8pPr lvl="7" rtl="0" algn="ctr">
              <a:lnSpc>
                <a:spcPct val="100000"/>
              </a:lnSpc>
              <a:spcBef>
                <a:spcPts val="0"/>
              </a:spcBef>
              <a:spcAft>
                <a:spcPts val="0"/>
              </a:spcAft>
              <a:buClr>
                <a:schemeClr val="dk1"/>
              </a:buClr>
              <a:buSzPts val="2400"/>
              <a:buNone/>
              <a:defRPr sz="2400">
                <a:solidFill>
                  <a:schemeClr val="dk1"/>
                </a:solidFill>
              </a:defRPr>
            </a:lvl8pPr>
            <a:lvl9pPr lvl="8" rtl="0" algn="ctr">
              <a:lnSpc>
                <a:spcPct val="100000"/>
              </a:lnSpc>
              <a:spcBef>
                <a:spcPts val="0"/>
              </a:spcBef>
              <a:spcAft>
                <a:spcPts val="0"/>
              </a:spcAft>
              <a:buClr>
                <a:schemeClr val="dk1"/>
              </a:buClr>
              <a:buSzPts val="2400"/>
              <a:buNone/>
              <a:defRPr sz="2400">
                <a:solidFill>
                  <a:schemeClr val="dk1"/>
                </a:solidFill>
              </a:defRPr>
            </a:lvl9pPr>
          </a:lstStyle>
          <a:p/>
        </p:txBody>
      </p:sp>
      <p:sp>
        <p:nvSpPr>
          <p:cNvPr id="261" name="Google Shape;261;p26"/>
          <p:cNvSpPr txBox="1"/>
          <p:nvPr>
            <p:ph hasCustomPrompt="1" idx="6" type="title"/>
          </p:nvPr>
        </p:nvSpPr>
        <p:spPr>
          <a:xfrm>
            <a:off x="6612225" y="1838225"/>
            <a:ext cx="10266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62" name="Google Shape;262;p26"/>
          <p:cNvSpPr txBox="1"/>
          <p:nvPr>
            <p:ph idx="7" type="subTitle"/>
          </p:nvPr>
        </p:nvSpPr>
        <p:spPr>
          <a:xfrm>
            <a:off x="6030563" y="3439275"/>
            <a:ext cx="2173200" cy="75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3" name="Google Shape;263;p26"/>
          <p:cNvSpPr txBox="1"/>
          <p:nvPr>
            <p:ph idx="8" type="subTitle"/>
          </p:nvPr>
        </p:nvSpPr>
        <p:spPr>
          <a:xfrm>
            <a:off x="6030563" y="30072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Clr>
                <a:schemeClr val="dk1"/>
              </a:buClr>
              <a:buSzPts val="2400"/>
              <a:buNone/>
              <a:defRPr sz="2400">
                <a:solidFill>
                  <a:schemeClr val="dk1"/>
                </a:solidFill>
              </a:defRPr>
            </a:lvl2pPr>
            <a:lvl3pPr lvl="2" rtl="0" algn="ctr">
              <a:lnSpc>
                <a:spcPct val="100000"/>
              </a:lnSpc>
              <a:spcBef>
                <a:spcPts val="0"/>
              </a:spcBef>
              <a:spcAft>
                <a:spcPts val="0"/>
              </a:spcAft>
              <a:buClr>
                <a:schemeClr val="dk1"/>
              </a:buClr>
              <a:buSzPts val="2400"/>
              <a:buNone/>
              <a:defRPr sz="2400">
                <a:solidFill>
                  <a:schemeClr val="dk1"/>
                </a:solidFill>
              </a:defRPr>
            </a:lvl3pPr>
            <a:lvl4pPr lvl="3" rtl="0" algn="ctr">
              <a:lnSpc>
                <a:spcPct val="100000"/>
              </a:lnSpc>
              <a:spcBef>
                <a:spcPts val="0"/>
              </a:spcBef>
              <a:spcAft>
                <a:spcPts val="0"/>
              </a:spcAft>
              <a:buClr>
                <a:schemeClr val="dk1"/>
              </a:buClr>
              <a:buSzPts val="2400"/>
              <a:buNone/>
              <a:defRPr sz="2400">
                <a:solidFill>
                  <a:schemeClr val="dk1"/>
                </a:solidFill>
              </a:defRPr>
            </a:lvl4pPr>
            <a:lvl5pPr lvl="4" rtl="0" algn="ctr">
              <a:lnSpc>
                <a:spcPct val="100000"/>
              </a:lnSpc>
              <a:spcBef>
                <a:spcPts val="0"/>
              </a:spcBef>
              <a:spcAft>
                <a:spcPts val="0"/>
              </a:spcAft>
              <a:buClr>
                <a:schemeClr val="dk1"/>
              </a:buClr>
              <a:buSzPts val="2400"/>
              <a:buNone/>
              <a:defRPr sz="2400">
                <a:solidFill>
                  <a:schemeClr val="dk1"/>
                </a:solidFill>
              </a:defRPr>
            </a:lvl5pPr>
            <a:lvl6pPr lvl="5" rtl="0" algn="ctr">
              <a:lnSpc>
                <a:spcPct val="100000"/>
              </a:lnSpc>
              <a:spcBef>
                <a:spcPts val="0"/>
              </a:spcBef>
              <a:spcAft>
                <a:spcPts val="0"/>
              </a:spcAft>
              <a:buClr>
                <a:schemeClr val="dk1"/>
              </a:buClr>
              <a:buSzPts val="2400"/>
              <a:buNone/>
              <a:defRPr sz="2400">
                <a:solidFill>
                  <a:schemeClr val="dk1"/>
                </a:solidFill>
              </a:defRPr>
            </a:lvl6pPr>
            <a:lvl7pPr lvl="6" rtl="0" algn="ctr">
              <a:lnSpc>
                <a:spcPct val="100000"/>
              </a:lnSpc>
              <a:spcBef>
                <a:spcPts val="0"/>
              </a:spcBef>
              <a:spcAft>
                <a:spcPts val="0"/>
              </a:spcAft>
              <a:buClr>
                <a:schemeClr val="dk1"/>
              </a:buClr>
              <a:buSzPts val="2400"/>
              <a:buNone/>
              <a:defRPr sz="2400">
                <a:solidFill>
                  <a:schemeClr val="dk1"/>
                </a:solidFill>
              </a:defRPr>
            </a:lvl7pPr>
            <a:lvl8pPr lvl="7" rtl="0" algn="ctr">
              <a:lnSpc>
                <a:spcPct val="100000"/>
              </a:lnSpc>
              <a:spcBef>
                <a:spcPts val="0"/>
              </a:spcBef>
              <a:spcAft>
                <a:spcPts val="0"/>
              </a:spcAft>
              <a:buClr>
                <a:schemeClr val="dk1"/>
              </a:buClr>
              <a:buSzPts val="2400"/>
              <a:buNone/>
              <a:defRPr sz="2400">
                <a:solidFill>
                  <a:schemeClr val="dk1"/>
                </a:solidFill>
              </a:defRPr>
            </a:lvl8pPr>
            <a:lvl9pPr lvl="8" rtl="0" algn="ctr">
              <a:lnSpc>
                <a:spcPct val="100000"/>
              </a:lnSpc>
              <a:spcBef>
                <a:spcPts val="0"/>
              </a:spcBef>
              <a:spcAft>
                <a:spcPts val="0"/>
              </a:spcAft>
              <a:buClr>
                <a:schemeClr val="dk1"/>
              </a:buClr>
              <a:buSzPts val="2400"/>
              <a:buNone/>
              <a:defRPr sz="2400">
                <a:solidFill>
                  <a:schemeClr val="dk1"/>
                </a:solidFill>
              </a:defRPr>
            </a:lvl9pPr>
          </a:lstStyle>
          <a:p/>
        </p:txBody>
      </p:sp>
      <p:sp>
        <p:nvSpPr>
          <p:cNvPr id="264" name="Google Shape;264;p26"/>
          <p:cNvSpPr txBox="1"/>
          <p:nvPr>
            <p:ph idx="9" type="title"/>
          </p:nvPr>
        </p:nvSpPr>
        <p:spPr>
          <a:xfrm>
            <a:off x="720000" y="376744"/>
            <a:ext cx="7704000" cy="67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265" name="Google Shape;265;p26"/>
          <p:cNvPicPr preferRelativeResize="0"/>
          <p:nvPr/>
        </p:nvPicPr>
        <p:blipFill>
          <a:blip r:embed="rId2">
            <a:alphaModFix/>
          </a:blip>
          <a:stretch>
            <a:fillRect/>
          </a:stretch>
        </p:blipFill>
        <p:spPr>
          <a:xfrm>
            <a:off x="6987519" y="3830729"/>
            <a:ext cx="3945305" cy="1546546"/>
          </a:xfrm>
          <a:prstGeom prst="rect">
            <a:avLst/>
          </a:prstGeom>
          <a:noFill/>
          <a:ln>
            <a:noFill/>
          </a:ln>
        </p:spPr>
      </p:pic>
      <p:pic>
        <p:nvPicPr>
          <p:cNvPr id="266" name="Google Shape;266;p26"/>
          <p:cNvPicPr preferRelativeResize="0"/>
          <p:nvPr/>
        </p:nvPicPr>
        <p:blipFill>
          <a:blip r:embed="rId3">
            <a:alphaModFix/>
          </a:blip>
          <a:stretch>
            <a:fillRect/>
          </a:stretch>
        </p:blipFill>
        <p:spPr>
          <a:xfrm>
            <a:off x="-1444514" y="3870593"/>
            <a:ext cx="4168519" cy="1691861"/>
          </a:xfrm>
          <a:prstGeom prst="rect">
            <a:avLst/>
          </a:prstGeom>
          <a:noFill/>
          <a:ln>
            <a:noFill/>
          </a:ln>
        </p:spPr>
      </p:pic>
      <p:pic>
        <p:nvPicPr>
          <p:cNvPr id="267" name="Google Shape;267;p26"/>
          <p:cNvPicPr preferRelativeResize="0"/>
          <p:nvPr/>
        </p:nvPicPr>
        <p:blipFill>
          <a:blip r:embed="rId4">
            <a:alphaModFix/>
          </a:blip>
          <a:stretch>
            <a:fillRect/>
          </a:stretch>
        </p:blipFill>
        <p:spPr>
          <a:xfrm>
            <a:off x="6032290" y="4465651"/>
            <a:ext cx="2795494" cy="970501"/>
          </a:xfrm>
          <a:prstGeom prst="rect">
            <a:avLst/>
          </a:prstGeom>
          <a:noFill/>
          <a:ln>
            <a:noFill/>
          </a:ln>
        </p:spPr>
      </p:pic>
      <p:pic>
        <p:nvPicPr>
          <p:cNvPr id="268" name="Google Shape;268;p26"/>
          <p:cNvPicPr preferRelativeResize="0"/>
          <p:nvPr/>
        </p:nvPicPr>
        <p:blipFill>
          <a:blip r:embed="rId4">
            <a:alphaModFix/>
          </a:blip>
          <a:stretch>
            <a:fillRect/>
          </a:stretch>
        </p:blipFill>
        <p:spPr>
          <a:xfrm flipH="1">
            <a:off x="-78848" y="4517626"/>
            <a:ext cx="2795494" cy="9705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69" name="Shape 269"/>
        <p:cNvGrpSpPr/>
        <p:nvPr/>
      </p:nvGrpSpPr>
      <p:grpSpPr>
        <a:xfrm>
          <a:off x="0" y="0"/>
          <a:ext cx="0" cy="0"/>
          <a:chOff x="0" y="0"/>
          <a:chExt cx="0" cy="0"/>
        </a:xfrm>
      </p:grpSpPr>
      <p:pic>
        <p:nvPicPr>
          <p:cNvPr id="270" name="Google Shape;270;p27"/>
          <p:cNvPicPr preferRelativeResize="0"/>
          <p:nvPr/>
        </p:nvPicPr>
        <p:blipFill>
          <a:blip r:embed="rId2">
            <a:alphaModFix/>
          </a:blip>
          <a:stretch>
            <a:fillRect/>
          </a:stretch>
        </p:blipFill>
        <p:spPr>
          <a:xfrm>
            <a:off x="2508517" y="3872800"/>
            <a:ext cx="4725356" cy="1917849"/>
          </a:xfrm>
          <a:prstGeom prst="rect">
            <a:avLst/>
          </a:prstGeom>
          <a:noFill/>
          <a:ln>
            <a:noFill/>
          </a:ln>
        </p:spPr>
      </p:pic>
      <p:pic>
        <p:nvPicPr>
          <p:cNvPr id="271" name="Google Shape;271;p27"/>
          <p:cNvPicPr preferRelativeResize="0"/>
          <p:nvPr/>
        </p:nvPicPr>
        <p:blipFill>
          <a:blip r:embed="rId3">
            <a:alphaModFix/>
          </a:blip>
          <a:stretch>
            <a:fillRect/>
          </a:stretch>
        </p:blipFill>
        <p:spPr>
          <a:xfrm>
            <a:off x="4883663" y="3435298"/>
            <a:ext cx="4472326" cy="1753125"/>
          </a:xfrm>
          <a:prstGeom prst="rect">
            <a:avLst/>
          </a:prstGeom>
          <a:noFill/>
          <a:ln>
            <a:noFill/>
          </a:ln>
        </p:spPr>
      </p:pic>
      <p:pic>
        <p:nvPicPr>
          <p:cNvPr id="272" name="Google Shape;272;p27"/>
          <p:cNvPicPr preferRelativeResize="0"/>
          <p:nvPr/>
        </p:nvPicPr>
        <p:blipFill>
          <a:blip r:embed="rId4">
            <a:alphaModFix/>
          </a:blip>
          <a:stretch>
            <a:fillRect/>
          </a:stretch>
        </p:blipFill>
        <p:spPr>
          <a:xfrm>
            <a:off x="4056175" y="4083709"/>
            <a:ext cx="5166700" cy="1496016"/>
          </a:xfrm>
          <a:prstGeom prst="rect">
            <a:avLst/>
          </a:prstGeom>
          <a:noFill/>
          <a:ln>
            <a:noFill/>
          </a:ln>
        </p:spPr>
      </p:pic>
      <p:pic>
        <p:nvPicPr>
          <p:cNvPr id="273" name="Google Shape;273;p27"/>
          <p:cNvPicPr preferRelativeResize="0"/>
          <p:nvPr/>
        </p:nvPicPr>
        <p:blipFill>
          <a:blip r:embed="rId2">
            <a:alphaModFix/>
          </a:blip>
          <a:stretch>
            <a:fillRect/>
          </a:stretch>
        </p:blipFill>
        <p:spPr>
          <a:xfrm>
            <a:off x="-1469233" y="2996112"/>
            <a:ext cx="4725356" cy="1917849"/>
          </a:xfrm>
          <a:prstGeom prst="rect">
            <a:avLst/>
          </a:prstGeom>
          <a:noFill/>
          <a:ln>
            <a:noFill/>
          </a:ln>
        </p:spPr>
      </p:pic>
      <p:pic>
        <p:nvPicPr>
          <p:cNvPr id="274" name="Google Shape;274;p27"/>
          <p:cNvPicPr preferRelativeResize="0"/>
          <p:nvPr/>
        </p:nvPicPr>
        <p:blipFill>
          <a:blip r:embed="rId5">
            <a:alphaModFix/>
          </a:blip>
          <a:stretch>
            <a:fillRect/>
          </a:stretch>
        </p:blipFill>
        <p:spPr>
          <a:xfrm>
            <a:off x="-905974" y="3907961"/>
            <a:ext cx="5166700" cy="1551525"/>
          </a:xfrm>
          <a:prstGeom prst="rect">
            <a:avLst/>
          </a:prstGeom>
          <a:noFill/>
          <a:ln>
            <a:noFill/>
          </a:ln>
        </p:spPr>
      </p:pic>
      <p:sp>
        <p:nvSpPr>
          <p:cNvPr id="275" name="Google Shape;275;p27"/>
          <p:cNvSpPr txBox="1"/>
          <p:nvPr>
            <p:ph type="title"/>
          </p:nvPr>
        </p:nvSpPr>
        <p:spPr>
          <a:xfrm>
            <a:off x="2347950" y="707777"/>
            <a:ext cx="4448100" cy="122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000"/>
              <a:buNone/>
              <a:defRPr sz="85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76" name="Google Shape;276;p27"/>
          <p:cNvSpPr txBox="1"/>
          <p:nvPr>
            <p:ph idx="1" type="subTitle"/>
          </p:nvPr>
        </p:nvSpPr>
        <p:spPr>
          <a:xfrm>
            <a:off x="2347900" y="1841450"/>
            <a:ext cx="44481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7" name="Google Shape;277;p27"/>
          <p:cNvSpPr txBox="1"/>
          <p:nvPr/>
        </p:nvSpPr>
        <p:spPr>
          <a:xfrm>
            <a:off x="2099100" y="3611950"/>
            <a:ext cx="49458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dk1"/>
                </a:solidFill>
                <a:latin typeface="Alegreya Sans"/>
                <a:ea typeface="Alegreya Sans"/>
                <a:cs typeface="Alegreya Sans"/>
                <a:sym typeface="Alegreya Sans"/>
              </a:rPr>
              <a:t>CREDITS:</a:t>
            </a:r>
            <a:r>
              <a:rPr lang="en" sz="1200">
                <a:solidFill>
                  <a:schemeClr val="dk1"/>
                </a:solidFill>
                <a:latin typeface="Alegreya Sans"/>
                <a:ea typeface="Alegreya Sans"/>
                <a:cs typeface="Alegreya Sans"/>
                <a:sym typeface="Alegreya Sans"/>
              </a:rPr>
              <a:t> This presentation template was created by </a:t>
            </a:r>
            <a:r>
              <a:rPr b="1" lang="en" sz="1200" u="sng">
                <a:solidFill>
                  <a:schemeClr val="dk1"/>
                </a:solidFill>
                <a:latin typeface="Alegreya Sans"/>
                <a:ea typeface="Alegreya Sans"/>
                <a:cs typeface="Alegreya Sans"/>
                <a:sym typeface="Alegreya Sans"/>
                <a:hlinkClick r:id="rId6">
                  <a:extLst>
                    <a:ext uri="{A12FA001-AC4F-418D-AE19-62706E023703}">
                      <ahyp:hlinkClr val="tx"/>
                    </a:ext>
                  </a:extLst>
                </a:hlinkClick>
              </a:rPr>
              <a:t>Slidesgo</a:t>
            </a:r>
            <a:r>
              <a:rPr lang="en" sz="1200">
                <a:solidFill>
                  <a:schemeClr val="dk1"/>
                </a:solidFill>
                <a:latin typeface="Alegreya Sans"/>
                <a:ea typeface="Alegreya Sans"/>
                <a:cs typeface="Alegreya Sans"/>
                <a:sym typeface="Alegreya Sans"/>
              </a:rPr>
              <a:t>, and includes icons by </a:t>
            </a:r>
            <a:r>
              <a:rPr b="1" lang="en" sz="1200" u="sng">
                <a:solidFill>
                  <a:schemeClr val="dk1"/>
                </a:solidFill>
                <a:latin typeface="Alegreya Sans"/>
                <a:ea typeface="Alegreya Sans"/>
                <a:cs typeface="Alegreya Sans"/>
                <a:sym typeface="Alegreya Sans"/>
                <a:hlinkClick r:id="rId7">
                  <a:extLst>
                    <a:ext uri="{A12FA001-AC4F-418D-AE19-62706E023703}">
                      <ahyp:hlinkClr val="tx"/>
                    </a:ext>
                  </a:extLst>
                </a:hlinkClick>
              </a:rPr>
              <a:t>Flaticon</a:t>
            </a:r>
            <a:r>
              <a:rPr lang="en" sz="1200">
                <a:solidFill>
                  <a:schemeClr val="dk1"/>
                </a:solidFill>
                <a:latin typeface="Alegreya Sans"/>
                <a:ea typeface="Alegreya Sans"/>
                <a:cs typeface="Alegreya Sans"/>
                <a:sym typeface="Alegreya Sans"/>
              </a:rPr>
              <a:t>, and infographics &amp; images by </a:t>
            </a:r>
            <a:r>
              <a:rPr b="1" lang="en" sz="1200" u="sng">
                <a:solidFill>
                  <a:schemeClr val="dk1"/>
                </a:solidFill>
                <a:latin typeface="Alegreya Sans"/>
                <a:ea typeface="Alegreya Sans"/>
                <a:cs typeface="Alegreya Sans"/>
                <a:sym typeface="Alegreya Sans"/>
                <a:hlinkClick r:id="rId8">
                  <a:extLst>
                    <a:ext uri="{A12FA001-AC4F-418D-AE19-62706E023703}">
                      <ahyp:hlinkClr val="tx"/>
                    </a:ext>
                  </a:extLst>
                </a:hlinkClick>
              </a:rPr>
              <a:t>Freepik</a:t>
            </a:r>
            <a:r>
              <a:rPr lang="en" sz="1200" u="sng">
                <a:solidFill>
                  <a:schemeClr val="dk1"/>
                </a:solidFill>
                <a:latin typeface="Alegreya Sans"/>
                <a:ea typeface="Alegreya Sans"/>
                <a:cs typeface="Alegreya Sans"/>
                <a:sym typeface="Alegreya Sans"/>
              </a:rPr>
              <a:t> </a:t>
            </a:r>
            <a:endParaRPr b="1" sz="1200" u="sng">
              <a:solidFill>
                <a:schemeClr val="dk1"/>
              </a:solidFill>
              <a:latin typeface="Alegreya Sans"/>
              <a:ea typeface="Alegreya Sans"/>
              <a:cs typeface="Alegreya Sans"/>
              <a:sym typeface="Alegreya Sans"/>
            </a:endParaRPr>
          </a:p>
        </p:txBody>
      </p:sp>
      <p:pic>
        <p:nvPicPr>
          <p:cNvPr id="278" name="Google Shape;278;p27"/>
          <p:cNvPicPr preferRelativeResize="0"/>
          <p:nvPr/>
        </p:nvPicPr>
        <p:blipFill>
          <a:blip r:embed="rId9">
            <a:alphaModFix/>
          </a:blip>
          <a:stretch>
            <a:fillRect/>
          </a:stretch>
        </p:blipFill>
        <p:spPr>
          <a:xfrm flipH="1">
            <a:off x="6796049" y="1117474"/>
            <a:ext cx="3385399" cy="327307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79" name="Shape 279"/>
        <p:cNvGrpSpPr/>
        <p:nvPr/>
      </p:nvGrpSpPr>
      <p:grpSpPr>
        <a:xfrm>
          <a:off x="0" y="0"/>
          <a:ext cx="0" cy="0"/>
          <a:chOff x="0" y="0"/>
          <a:chExt cx="0" cy="0"/>
        </a:xfrm>
      </p:grpSpPr>
      <p:pic>
        <p:nvPicPr>
          <p:cNvPr id="280" name="Google Shape;280;p28"/>
          <p:cNvPicPr preferRelativeResize="0"/>
          <p:nvPr/>
        </p:nvPicPr>
        <p:blipFill>
          <a:blip r:embed="rId2">
            <a:alphaModFix/>
          </a:blip>
          <a:stretch>
            <a:fillRect/>
          </a:stretch>
        </p:blipFill>
        <p:spPr>
          <a:xfrm flipH="1">
            <a:off x="-1436258" y="3213431"/>
            <a:ext cx="6213224" cy="2435550"/>
          </a:xfrm>
          <a:prstGeom prst="rect">
            <a:avLst/>
          </a:prstGeom>
          <a:noFill/>
          <a:ln>
            <a:noFill/>
          </a:ln>
        </p:spPr>
      </p:pic>
      <p:pic>
        <p:nvPicPr>
          <p:cNvPr id="281" name="Google Shape;281;p28"/>
          <p:cNvPicPr preferRelativeResize="0"/>
          <p:nvPr/>
        </p:nvPicPr>
        <p:blipFill>
          <a:blip r:embed="rId3">
            <a:alphaModFix/>
          </a:blip>
          <a:stretch>
            <a:fillRect/>
          </a:stretch>
        </p:blipFill>
        <p:spPr>
          <a:xfrm flipH="1">
            <a:off x="-268250" y="3986900"/>
            <a:ext cx="5943398" cy="1832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82" name="Shape 282"/>
        <p:cNvGrpSpPr/>
        <p:nvPr/>
      </p:nvGrpSpPr>
      <p:grpSpPr>
        <a:xfrm>
          <a:off x="0" y="0"/>
          <a:ext cx="0" cy="0"/>
          <a:chOff x="0" y="0"/>
          <a:chExt cx="0" cy="0"/>
        </a:xfrm>
      </p:grpSpPr>
      <p:pic>
        <p:nvPicPr>
          <p:cNvPr id="283" name="Google Shape;283;p29"/>
          <p:cNvPicPr preferRelativeResize="0"/>
          <p:nvPr/>
        </p:nvPicPr>
        <p:blipFill>
          <a:blip r:embed="rId2">
            <a:alphaModFix/>
          </a:blip>
          <a:stretch>
            <a:fillRect/>
          </a:stretch>
        </p:blipFill>
        <p:spPr>
          <a:xfrm flipH="1">
            <a:off x="5407519" y="3082037"/>
            <a:ext cx="4725356" cy="1917849"/>
          </a:xfrm>
          <a:prstGeom prst="rect">
            <a:avLst/>
          </a:prstGeom>
          <a:noFill/>
          <a:ln>
            <a:noFill/>
          </a:ln>
        </p:spPr>
      </p:pic>
      <p:pic>
        <p:nvPicPr>
          <p:cNvPr id="284" name="Google Shape;284;p29"/>
          <p:cNvPicPr preferRelativeResize="0"/>
          <p:nvPr/>
        </p:nvPicPr>
        <p:blipFill>
          <a:blip r:embed="rId3">
            <a:alphaModFix/>
          </a:blip>
          <a:stretch>
            <a:fillRect/>
          </a:stretch>
        </p:blipFill>
        <p:spPr>
          <a:xfrm>
            <a:off x="3185817" y="4123650"/>
            <a:ext cx="6173701" cy="1917849"/>
          </a:xfrm>
          <a:prstGeom prst="rect">
            <a:avLst/>
          </a:prstGeom>
          <a:noFill/>
          <a:ln>
            <a:noFill/>
          </a:ln>
        </p:spPr>
      </p:pic>
      <p:pic>
        <p:nvPicPr>
          <p:cNvPr id="285" name="Google Shape;285;p29"/>
          <p:cNvPicPr preferRelativeResize="0"/>
          <p:nvPr/>
        </p:nvPicPr>
        <p:blipFill>
          <a:blip r:embed="rId4">
            <a:alphaModFix/>
          </a:blip>
          <a:stretch>
            <a:fillRect/>
          </a:stretch>
        </p:blipFill>
        <p:spPr>
          <a:xfrm flipH="1">
            <a:off x="6318784" y="4080803"/>
            <a:ext cx="523192" cy="919071"/>
          </a:xfrm>
          <a:prstGeom prst="rect">
            <a:avLst/>
          </a:prstGeom>
          <a:noFill/>
          <a:ln>
            <a:noFill/>
          </a:ln>
        </p:spPr>
      </p:pic>
      <p:pic>
        <p:nvPicPr>
          <p:cNvPr id="286" name="Google Shape;286;p29"/>
          <p:cNvPicPr preferRelativeResize="0"/>
          <p:nvPr/>
        </p:nvPicPr>
        <p:blipFill>
          <a:blip r:embed="rId5">
            <a:alphaModFix/>
          </a:blip>
          <a:stretch>
            <a:fillRect/>
          </a:stretch>
        </p:blipFill>
        <p:spPr>
          <a:xfrm flipH="1">
            <a:off x="6759251" y="3297494"/>
            <a:ext cx="1169919" cy="1215049"/>
          </a:xfrm>
          <a:prstGeom prst="rect">
            <a:avLst/>
          </a:prstGeom>
          <a:noFill/>
          <a:ln>
            <a:noFill/>
          </a:ln>
        </p:spPr>
      </p:pic>
      <p:pic>
        <p:nvPicPr>
          <p:cNvPr id="287" name="Google Shape;287;p29"/>
          <p:cNvPicPr preferRelativeResize="0"/>
          <p:nvPr/>
        </p:nvPicPr>
        <p:blipFill>
          <a:blip r:embed="rId6">
            <a:alphaModFix/>
          </a:blip>
          <a:stretch>
            <a:fillRect/>
          </a:stretch>
        </p:blipFill>
        <p:spPr>
          <a:xfrm flipH="1">
            <a:off x="7858033" y="3450393"/>
            <a:ext cx="1071140" cy="1062160"/>
          </a:xfrm>
          <a:prstGeom prst="rect">
            <a:avLst/>
          </a:prstGeom>
          <a:noFill/>
          <a:ln>
            <a:noFill/>
          </a:ln>
        </p:spPr>
      </p:pic>
      <p:pic>
        <p:nvPicPr>
          <p:cNvPr id="288" name="Google Shape;288;p29"/>
          <p:cNvPicPr preferRelativeResize="0"/>
          <p:nvPr/>
        </p:nvPicPr>
        <p:blipFill>
          <a:blip r:embed="rId7">
            <a:alphaModFix/>
          </a:blip>
          <a:stretch>
            <a:fillRect/>
          </a:stretch>
        </p:blipFill>
        <p:spPr>
          <a:xfrm flipH="1">
            <a:off x="7612244" y="4453238"/>
            <a:ext cx="1562700" cy="10939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289" name="Shape 289"/>
        <p:cNvGrpSpPr/>
        <p:nvPr/>
      </p:nvGrpSpPr>
      <p:grpSpPr>
        <a:xfrm>
          <a:off x="0" y="0"/>
          <a:ext cx="0" cy="0"/>
          <a:chOff x="0" y="0"/>
          <a:chExt cx="0" cy="0"/>
        </a:xfrm>
      </p:grpSpPr>
      <p:sp>
        <p:nvSpPr>
          <p:cNvPr id="290" name="Google Shape;290;p30"/>
          <p:cNvSpPr txBox="1"/>
          <p:nvPr>
            <p:ph type="title"/>
          </p:nvPr>
        </p:nvSpPr>
        <p:spPr>
          <a:xfrm>
            <a:off x="1802925" y="1370388"/>
            <a:ext cx="5538000" cy="1446900"/>
          </a:xfrm>
          <a:prstGeom prst="rect">
            <a:avLst/>
          </a:prstGeom>
        </p:spPr>
        <p:txBody>
          <a:bodyPr anchorCtr="0" anchor="ctr" bIns="91425" lIns="91425" spcFirstLastPara="1" rIns="91425" wrap="square" tIns="91425">
            <a:noAutofit/>
          </a:bodyPr>
          <a:lstStyle>
            <a:lvl1pPr lvl="0" algn="ctr">
              <a:spcBef>
                <a:spcPts val="0"/>
              </a:spcBef>
              <a:spcAft>
                <a:spcPts val="0"/>
              </a:spcAft>
              <a:buSzPts val="4000"/>
              <a:buNone/>
              <a:defRPr sz="11200"/>
            </a:lvl1pPr>
            <a:lvl2pPr lvl="1" algn="ctr">
              <a:spcBef>
                <a:spcPts val="0"/>
              </a:spcBef>
              <a:spcAft>
                <a:spcPts val="0"/>
              </a:spcAft>
              <a:buSzPts val="4000"/>
              <a:buNone/>
              <a:defRPr/>
            </a:lvl2pPr>
            <a:lvl3pPr lvl="2" algn="ctr">
              <a:spcBef>
                <a:spcPts val="0"/>
              </a:spcBef>
              <a:spcAft>
                <a:spcPts val="0"/>
              </a:spcAft>
              <a:buSzPts val="4000"/>
              <a:buNone/>
              <a:defRPr/>
            </a:lvl3pPr>
            <a:lvl4pPr lvl="3" algn="ctr">
              <a:spcBef>
                <a:spcPts val="0"/>
              </a:spcBef>
              <a:spcAft>
                <a:spcPts val="0"/>
              </a:spcAft>
              <a:buSzPts val="4000"/>
              <a:buNone/>
              <a:defRPr/>
            </a:lvl4pPr>
            <a:lvl5pPr lvl="4" algn="ctr">
              <a:spcBef>
                <a:spcPts val="0"/>
              </a:spcBef>
              <a:spcAft>
                <a:spcPts val="0"/>
              </a:spcAft>
              <a:buSzPts val="4000"/>
              <a:buNone/>
              <a:defRPr/>
            </a:lvl5pPr>
            <a:lvl6pPr lvl="5" algn="ctr">
              <a:spcBef>
                <a:spcPts val="0"/>
              </a:spcBef>
              <a:spcAft>
                <a:spcPts val="0"/>
              </a:spcAft>
              <a:buSzPts val="4000"/>
              <a:buNone/>
              <a:defRPr/>
            </a:lvl6pPr>
            <a:lvl7pPr lvl="6" algn="ctr">
              <a:spcBef>
                <a:spcPts val="0"/>
              </a:spcBef>
              <a:spcAft>
                <a:spcPts val="0"/>
              </a:spcAft>
              <a:buSzPts val="4000"/>
              <a:buNone/>
              <a:defRPr/>
            </a:lvl7pPr>
            <a:lvl8pPr lvl="7" algn="ctr">
              <a:spcBef>
                <a:spcPts val="0"/>
              </a:spcBef>
              <a:spcAft>
                <a:spcPts val="0"/>
              </a:spcAft>
              <a:buSzPts val="4000"/>
              <a:buNone/>
              <a:defRPr/>
            </a:lvl8pPr>
            <a:lvl9pPr lvl="8" algn="ctr">
              <a:spcBef>
                <a:spcPts val="0"/>
              </a:spcBef>
              <a:spcAft>
                <a:spcPts val="0"/>
              </a:spcAft>
              <a:buSzPts val="4000"/>
              <a:buNone/>
              <a:defRPr/>
            </a:lvl9pPr>
          </a:lstStyle>
          <a:p/>
        </p:txBody>
      </p:sp>
      <p:sp>
        <p:nvSpPr>
          <p:cNvPr id="291" name="Google Shape;291;p30"/>
          <p:cNvSpPr txBox="1"/>
          <p:nvPr>
            <p:ph idx="1" type="subTitle"/>
          </p:nvPr>
        </p:nvSpPr>
        <p:spPr>
          <a:xfrm>
            <a:off x="2158550" y="2776661"/>
            <a:ext cx="4872900" cy="580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92" name="Google Shape;292;p30"/>
          <p:cNvSpPr/>
          <p:nvPr/>
        </p:nvSpPr>
        <p:spPr>
          <a:xfrm flipH="1">
            <a:off x="473065" y="41721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p:nvPr/>
        </p:nvSpPr>
        <p:spPr>
          <a:xfrm rot="557284">
            <a:off x="-892789" y="31790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p:nvPr/>
        </p:nvSpPr>
        <p:spPr>
          <a:xfrm rot="10800000">
            <a:off x="5489519" y="-211963"/>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0"/>
          <p:cNvSpPr/>
          <p:nvPr/>
        </p:nvSpPr>
        <p:spPr>
          <a:xfrm rot="-10242716">
            <a:off x="6944231" y="-597477"/>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 name="Google Shape;296;p30"/>
          <p:cNvGrpSpPr/>
          <p:nvPr/>
        </p:nvGrpSpPr>
        <p:grpSpPr>
          <a:xfrm flipH="1">
            <a:off x="-1070773" y="2596786"/>
            <a:ext cx="1982671" cy="1977484"/>
            <a:chOff x="7889126" y="3519761"/>
            <a:chExt cx="1982671" cy="1977484"/>
          </a:xfrm>
        </p:grpSpPr>
        <p:sp>
          <p:nvSpPr>
            <p:cNvPr id="297" name="Google Shape;297;p3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30"/>
          <p:cNvGrpSpPr/>
          <p:nvPr/>
        </p:nvGrpSpPr>
        <p:grpSpPr>
          <a:xfrm flipH="1" rot="-2510963">
            <a:off x="-289904" y="3359106"/>
            <a:ext cx="1888126" cy="1446975"/>
            <a:chOff x="7015539" y="4358198"/>
            <a:chExt cx="1647110" cy="1262271"/>
          </a:xfrm>
        </p:grpSpPr>
        <p:sp>
          <p:nvSpPr>
            <p:cNvPr id="300" name="Google Shape;300;p3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30"/>
          <p:cNvGrpSpPr/>
          <p:nvPr/>
        </p:nvGrpSpPr>
        <p:grpSpPr>
          <a:xfrm rot="-3923286">
            <a:off x="-385031" y="3838621"/>
            <a:ext cx="1641719" cy="1264745"/>
            <a:chOff x="2223200" y="353050"/>
            <a:chExt cx="802025" cy="617875"/>
          </a:xfrm>
        </p:grpSpPr>
        <p:sp>
          <p:nvSpPr>
            <p:cNvPr id="303" name="Google Shape;303;p30"/>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30"/>
          <p:cNvGrpSpPr/>
          <p:nvPr/>
        </p:nvGrpSpPr>
        <p:grpSpPr>
          <a:xfrm rot="-5399649">
            <a:off x="261624" y="4119714"/>
            <a:ext cx="1171188" cy="1480226"/>
            <a:chOff x="1987600" y="547000"/>
            <a:chExt cx="598400" cy="756375"/>
          </a:xfrm>
        </p:grpSpPr>
        <p:sp>
          <p:nvSpPr>
            <p:cNvPr id="306" name="Google Shape;306;p30"/>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0"/>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 name="Google Shape;308;p30"/>
          <p:cNvGrpSpPr/>
          <p:nvPr/>
        </p:nvGrpSpPr>
        <p:grpSpPr>
          <a:xfrm flipH="1" rot="-455427">
            <a:off x="8004259" y="-615695"/>
            <a:ext cx="1746338" cy="1787409"/>
            <a:chOff x="1198750" y="888500"/>
            <a:chExt cx="879100" cy="899775"/>
          </a:xfrm>
        </p:grpSpPr>
        <p:sp>
          <p:nvSpPr>
            <p:cNvPr id="309" name="Google Shape;309;p30"/>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0"/>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 name="Google Shape;311;p30"/>
          <p:cNvGrpSpPr/>
          <p:nvPr/>
        </p:nvGrpSpPr>
        <p:grpSpPr>
          <a:xfrm rot="7958322">
            <a:off x="7108488" y="-737908"/>
            <a:ext cx="1690311" cy="1302205"/>
            <a:chOff x="2223200" y="353050"/>
            <a:chExt cx="802025" cy="617875"/>
          </a:xfrm>
        </p:grpSpPr>
        <p:sp>
          <p:nvSpPr>
            <p:cNvPr id="312" name="Google Shape;312;p30"/>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0"/>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txBox="1"/>
          <p:nvPr>
            <p:ph type="title"/>
          </p:nvPr>
        </p:nvSpPr>
        <p:spPr>
          <a:xfrm>
            <a:off x="720000" y="377143"/>
            <a:ext cx="7704000" cy="6054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7" name="Google Shape;27;p4"/>
          <p:cNvSpPr txBox="1"/>
          <p:nvPr>
            <p:ph idx="1" type="body"/>
          </p:nvPr>
        </p:nvSpPr>
        <p:spPr>
          <a:xfrm>
            <a:off x="720000" y="1145452"/>
            <a:ext cx="77040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pic>
        <p:nvPicPr>
          <p:cNvPr id="28" name="Google Shape;28;p4"/>
          <p:cNvPicPr preferRelativeResize="0"/>
          <p:nvPr/>
        </p:nvPicPr>
        <p:blipFill>
          <a:blip r:embed="rId2">
            <a:alphaModFix/>
          </a:blip>
          <a:stretch>
            <a:fillRect/>
          </a:stretch>
        </p:blipFill>
        <p:spPr>
          <a:xfrm flipH="1" rot="-7461474">
            <a:off x="-233348" y="213207"/>
            <a:ext cx="561595" cy="361432"/>
          </a:xfrm>
          <a:prstGeom prst="rect">
            <a:avLst/>
          </a:prstGeom>
          <a:noFill/>
          <a:ln>
            <a:noFill/>
          </a:ln>
        </p:spPr>
      </p:pic>
      <p:pic>
        <p:nvPicPr>
          <p:cNvPr id="29" name="Google Shape;29;p4"/>
          <p:cNvPicPr preferRelativeResize="0"/>
          <p:nvPr/>
        </p:nvPicPr>
        <p:blipFill>
          <a:blip r:embed="rId2">
            <a:alphaModFix/>
          </a:blip>
          <a:stretch>
            <a:fillRect/>
          </a:stretch>
        </p:blipFill>
        <p:spPr>
          <a:xfrm rot="7461502">
            <a:off x="7175027" y="4945405"/>
            <a:ext cx="422771" cy="272090"/>
          </a:xfrm>
          <a:prstGeom prst="rect">
            <a:avLst/>
          </a:prstGeom>
          <a:noFill/>
          <a:ln>
            <a:noFill/>
          </a:ln>
        </p:spPr>
      </p:pic>
      <p:pic>
        <p:nvPicPr>
          <p:cNvPr id="30" name="Google Shape;30;p4"/>
          <p:cNvPicPr preferRelativeResize="0"/>
          <p:nvPr/>
        </p:nvPicPr>
        <p:blipFill>
          <a:blip r:embed="rId2">
            <a:alphaModFix/>
          </a:blip>
          <a:stretch>
            <a:fillRect/>
          </a:stretch>
        </p:blipFill>
        <p:spPr>
          <a:xfrm rot="7461505">
            <a:off x="-94071" y="3068602"/>
            <a:ext cx="386240" cy="248579"/>
          </a:xfrm>
          <a:prstGeom prst="rect">
            <a:avLst/>
          </a:prstGeom>
          <a:noFill/>
          <a:ln>
            <a:noFill/>
          </a:ln>
        </p:spPr>
      </p:pic>
      <p:pic>
        <p:nvPicPr>
          <p:cNvPr id="31" name="Google Shape;31;p4"/>
          <p:cNvPicPr preferRelativeResize="0"/>
          <p:nvPr/>
        </p:nvPicPr>
        <p:blipFill>
          <a:blip r:embed="rId2">
            <a:alphaModFix/>
          </a:blip>
          <a:stretch>
            <a:fillRect/>
          </a:stretch>
        </p:blipFill>
        <p:spPr>
          <a:xfrm flipH="1" rot="-7461474">
            <a:off x="8860214" y="3376745"/>
            <a:ext cx="561595" cy="361432"/>
          </a:xfrm>
          <a:prstGeom prst="rect">
            <a:avLst/>
          </a:prstGeom>
          <a:noFill/>
          <a:ln>
            <a:noFill/>
          </a:ln>
        </p:spPr>
      </p:pic>
      <p:pic>
        <p:nvPicPr>
          <p:cNvPr id="32" name="Google Shape;32;p4"/>
          <p:cNvPicPr preferRelativeResize="0"/>
          <p:nvPr/>
        </p:nvPicPr>
        <p:blipFill>
          <a:blip r:embed="rId2">
            <a:alphaModFix/>
          </a:blip>
          <a:stretch>
            <a:fillRect/>
          </a:stretch>
        </p:blipFill>
        <p:spPr>
          <a:xfrm rot="7461550">
            <a:off x="8720860" y="-85546"/>
            <a:ext cx="626694" cy="403336"/>
          </a:xfrm>
          <a:prstGeom prst="rect">
            <a:avLst/>
          </a:prstGeom>
          <a:noFill/>
          <a:ln>
            <a:noFill/>
          </a:ln>
        </p:spPr>
      </p:pic>
      <p:pic>
        <p:nvPicPr>
          <p:cNvPr id="33" name="Google Shape;33;p4"/>
          <p:cNvPicPr preferRelativeResize="0"/>
          <p:nvPr/>
        </p:nvPicPr>
        <p:blipFill>
          <a:blip r:embed="rId3">
            <a:alphaModFix/>
          </a:blip>
          <a:stretch>
            <a:fillRect/>
          </a:stretch>
        </p:blipFill>
        <p:spPr>
          <a:xfrm>
            <a:off x="6968239" y="4424052"/>
            <a:ext cx="3043574" cy="1056624"/>
          </a:xfrm>
          <a:prstGeom prst="rect">
            <a:avLst/>
          </a:prstGeom>
          <a:noFill/>
          <a:ln>
            <a:noFill/>
          </a:ln>
        </p:spPr>
      </p:pic>
      <p:pic>
        <p:nvPicPr>
          <p:cNvPr id="34" name="Google Shape;34;p4"/>
          <p:cNvPicPr preferRelativeResize="0"/>
          <p:nvPr/>
        </p:nvPicPr>
        <p:blipFill>
          <a:blip r:embed="rId3">
            <a:alphaModFix/>
          </a:blip>
          <a:stretch>
            <a:fillRect/>
          </a:stretch>
        </p:blipFill>
        <p:spPr>
          <a:xfrm flipH="1">
            <a:off x="-867811" y="4424052"/>
            <a:ext cx="3043574" cy="105662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3">
    <p:spTree>
      <p:nvGrpSpPr>
        <p:cNvPr id="314" name="Shape 314"/>
        <p:cNvGrpSpPr/>
        <p:nvPr/>
      </p:nvGrpSpPr>
      <p:grpSpPr>
        <a:xfrm>
          <a:off x="0" y="0"/>
          <a:ext cx="0" cy="0"/>
          <a:chOff x="0" y="0"/>
          <a:chExt cx="0" cy="0"/>
        </a:xfrm>
      </p:grpSpPr>
      <p:sp>
        <p:nvSpPr>
          <p:cNvPr id="315" name="Google Shape;315;p31"/>
          <p:cNvSpPr txBox="1"/>
          <p:nvPr>
            <p:ph type="title"/>
          </p:nvPr>
        </p:nvSpPr>
        <p:spPr>
          <a:xfrm>
            <a:off x="715175" y="445025"/>
            <a:ext cx="7743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4000"/>
              <a:buNone/>
              <a:defRPr/>
            </a:lvl1pPr>
            <a:lvl2pPr lvl="1" algn="ctr">
              <a:spcBef>
                <a:spcPts val="0"/>
              </a:spcBef>
              <a:spcAft>
                <a:spcPts val="0"/>
              </a:spcAft>
              <a:buSzPts val="4000"/>
              <a:buNone/>
              <a:defRPr/>
            </a:lvl2pPr>
            <a:lvl3pPr lvl="2" algn="ctr">
              <a:spcBef>
                <a:spcPts val="0"/>
              </a:spcBef>
              <a:spcAft>
                <a:spcPts val="0"/>
              </a:spcAft>
              <a:buSzPts val="4000"/>
              <a:buNone/>
              <a:defRPr/>
            </a:lvl3pPr>
            <a:lvl4pPr lvl="3" algn="ctr">
              <a:spcBef>
                <a:spcPts val="0"/>
              </a:spcBef>
              <a:spcAft>
                <a:spcPts val="0"/>
              </a:spcAft>
              <a:buSzPts val="4000"/>
              <a:buNone/>
              <a:defRPr/>
            </a:lvl4pPr>
            <a:lvl5pPr lvl="4" algn="ctr">
              <a:spcBef>
                <a:spcPts val="0"/>
              </a:spcBef>
              <a:spcAft>
                <a:spcPts val="0"/>
              </a:spcAft>
              <a:buSzPts val="4000"/>
              <a:buNone/>
              <a:defRPr/>
            </a:lvl5pPr>
            <a:lvl6pPr lvl="5" algn="ctr">
              <a:spcBef>
                <a:spcPts val="0"/>
              </a:spcBef>
              <a:spcAft>
                <a:spcPts val="0"/>
              </a:spcAft>
              <a:buSzPts val="4000"/>
              <a:buNone/>
              <a:defRPr/>
            </a:lvl6pPr>
            <a:lvl7pPr lvl="6" algn="ctr">
              <a:spcBef>
                <a:spcPts val="0"/>
              </a:spcBef>
              <a:spcAft>
                <a:spcPts val="0"/>
              </a:spcAft>
              <a:buSzPts val="4000"/>
              <a:buNone/>
              <a:defRPr/>
            </a:lvl7pPr>
            <a:lvl8pPr lvl="7" algn="ctr">
              <a:spcBef>
                <a:spcPts val="0"/>
              </a:spcBef>
              <a:spcAft>
                <a:spcPts val="0"/>
              </a:spcAft>
              <a:buSzPts val="4000"/>
              <a:buNone/>
              <a:defRPr/>
            </a:lvl8pPr>
            <a:lvl9pPr lvl="8" algn="ctr">
              <a:spcBef>
                <a:spcPts val="0"/>
              </a:spcBef>
              <a:spcAft>
                <a:spcPts val="0"/>
              </a:spcAft>
              <a:buSzPts val="4000"/>
              <a:buNone/>
              <a:defRPr/>
            </a:lvl9pPr>
          </a:lstStyle>
          <a:p/>
        </p:txBody>
      </p:sp>
      <p:grpSp>
        <p:nvGrpSpPr>
          <p:cNvPr id="316" name="Google Shape;316;p31"/>
          <p:cNvGrpSpPr/>
          <p:nvPr/>
        </p:nvGrpSpPr>
        <p:grpSpPr>
          <a:xfrm rot="10800000">
            <a:off x="7304055" y="3304926"/>
            <a:ext cx="1839953" cy="1838576"/>
            <a:chOff x="-99" y="-3066"/>
            <a:chExt cx="2049174" cy="2047640"/>
          </a:xfrm>
        </p:grpSpPr>
        <p:grpSp>
          <p:nvGrpSpPr>
            <p:cNvPr id="317" name="Google Shape;317;p31"/>
            <p:cNvGrpSpPr/>
            <p:nvPr/>
          </p:nvGrpSpPr>
          <p:grpSpPr>
            <a:xfrm rot="10800000">
              <a:off x="-99" y="-3066"/>
              <a:ext cx="653012" cy="653708"/>
              <a:chOff x="8256150" y="4254700"/>
              <a:chExt cx="887848" cy="888793"/>
            </a:xfrm>
          </p:grpSpPr>
          <p:sp>
            <p:nvSpPr>
              <p:cNvPr id="318" name="Google Shape;318;p31"/>
              <p:cNvSpPr/>
              <p:nvPr/>
            </p:nvSpPr>
            <p:spPr>
              <a:xfrm>
                <a:off x="8256150" y="4254700"/>
                <a:ext cx="887844" cy="887844"/>
              </a:xfrm>
              <a:custGeom>
                <a:rect b="b" l="l" r="r" t="t"/>
                <a:pathLst>
                  <a:path extrusionOk="0" h="19808" w="19808">
                    <a:moveTo>
                      <a:pt x="9904" y="0"/>
                    </a:moveTo>
                    <a:cubicBezTo>
                      <a:pt x="4430" y="0"/>
                      <a:pt x="1" y="4430"/>
                      <a:pt x="1" y="9904"/>
                    </a:cubicBezTo>
                    <a:cubicBezTo>
                      <a:pt x="1" y="15356"/>
                      <a:pt x="4430" y="19807"/>
                      <a:pt x="9904" y="19807"/>
                    </a:cubicBezTo>
                    <a:lnTo>
                      <a:pt x="19807" y="19807"/>
                    </a:lnTo>
                    <a:lnTo>
                      <a:pt x="19807" y="9904"/>
                    </a:lnTo>
                    <a:cubicBezTo>
                      <a:pt x="19807" y="4430"/>
                      <a:pt x="15399" y="0"/>
                      <a:pt x="990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1"/>
              <p:cNvSpPr/>
              <p:nvPr/>
            </p:nvSpPr>
            <p:spPr>
              <a:xfrm>
                <a:off x="8574033" y="4572586"/>
                <a:ext cx="569963" cy="570904"/>
              </a:xfrm>
              <a:custGeom>
                <a:rect b="b" l="l" r="r" t="t"/>
                <a:pathLst>
                  <a:path extrusionOk="0" h="12737" w="12716">
                    <a:moveTo>
                      <a:pt x="6369" y="0"/>
                    </a:moveTo>
                    <a:cubicBezTo>
                      <a:pt x="2855" y="0"/>
                      <a:pt x="1" y="2854"/>
                      <a:pt x="1" y="6368"/>
                    </a:cubicBezTo>
                    <a:cubicBezTo>
                      <a:pt x="1" y="9883"/>
                      <a:pt x="2855" y="12736"/>
                      <a:pt x="6369" y="12736"/>
                    </a:cubicBezTo>
                    <a:lnTo>
                      <a:pt x="12715" y="12736"/>
                    </a:lnTo>
                    <a:lnTo>
                      <a:pt x="12715" y="6368"/>
                    </a:lnTo>
                    <a:cubicBezTo>
                      <a:pt x="12715" y="2854"/>
                      <a:pt x="9883" y="0"/>
                      <a:pt x="63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1"/>
              <p:cNvSpPr/>
              <p:nvPr/>
            </p:nvSpPr>
            <p:spPr>
              <a:xfrm>
                <a:off x="8780218" y="4777832"/>
                <a:ext cx="363779" cy="364721"/>
              </a:xfrm>
              <a:custGeom>
                <a:rect b="b" l="l" r="r" t="t"/>
                <a:pathLst>
                  <a:path extrusionOk="0" h="8137" w="8116">
                    <a:moveTo>
                      <a:pt x="1" y="0"/>
                    </a:moveTo>
                    <a:cubicBezTo>
                      <a:pt x="1" y="4502"/>
                      <a:pt x="3601" y="8136"/>
                      <a:pt x="8076" y="8136"/>
                    </a:cubicBezTo>
                    <a:cubicBezTo>
                      <a:pt x="8089" y="8136"/>
                      <a:pt x="8102" y="8136"/>
                      <a:pt x="8115" y="8136"/>
                    </a:cubicBezTo>
                    <a:cubicBezTo>
                      <a:pt x="8115" y="3664"/>
                      <a:pt x="449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1"/>
              <p:cNvSpPr/>
              <p:nvPr/>
            </p:nvSpPr>
            <p:spPr>
              <a:xfrm>
                <a:off x="8750635" y="4748249"/>
                <a:ext cx="393362" cy="395245"/>
              </a:xfrm>
              <a:custGeom>
                <a:rect b="b" l="l" r="r" t="t"/>
                <a:pathLst>
                  <a:path extrusionOk="0" h="8818" w="8776">
                    <a:moveTo>
                      <a:pt x="1364" y="1363"/>
                    </a:moveTo>
                    <a:cubicBezTo>
                      <a:pt x="4920" y="1704"/>
                      <a:pt x="7753" y="4558"/>
                      <a:pt x="8094" y="8093"/>
                    </a:cubicBezTo>
                    <a:cubicBezTo>
                      <a:pt x="4516" y="7774"/>
                      <a:pt x="1683" y="4920"/>
                      <a:pt x="1364" y="1363"/>
                    </a:cubicBezTo>
                    <a:close/>
                    <a:moveTo>
                      <a:pt x="1" y="0"/>
                    </a:moveTo>
                    <a:lnTo>
                      <a:pt x="1" y="660"/>
                    </a:lnTo>
                    <a:cubicBezTo>
                      <a:pt x="1" y="4345"/>
                      <a:pt x="2237" y="7476"/>
                      <a:pt x="5432" y="8817"/>
                    </a:cubicBezTo>
                    <a:lnTo>
                      <a:pt x="8775" y="8817"/>
                    </a:lnTo>
                    <a:lnTo>
                      <a:pt x="8775" y="5452"/>
                    </a:lnTo>
                    <a:cubicBezTo>
                      <a:pt x="7476" y="2258"/>
                      <a:pt x="4345" y="0"/>
                      <a:pt x="6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1"/>
              <p:cNvSpPr/>
              <p:nvPr/>
            </p:nvSpPr>
            <p:spPr>
              <a:xfrm>
                <a:off x="8350681" y="4351115"/>
                <a:ext cx="609048" cy="604969"/>
              </a:xfrm>
              <a:custGeom>
                <a:rect b="b" l="l" r="r" t="t"/>
                <a:pathLst>
                  <a:path extrusionOk="0" h="13497" w="13588">
                    <a:moveTo>
                      <a:pt x="7220" y="0"/>
                    </a:moveTo>
                    <a:cubicBezTo>
                      <a:pt x="7007" y="22"/>
                      <a:pt x="6815" y="213"/>
                      <a:pt x="6837" y="426"/>
                    </a:cubicBezTo>
                    <a:cubicBezTo>
                      <a:pt x="6879" y="639"/>
                      <a:pt x="7050" y="788"/>
                      <a:pt x="7263" y="788"/>
                    </a:cubicBezTo>
                    <a:cubicBezTo>
                      <a:pt x="7475" y="767"/>
                      <a:pt x="7667" y="575"/>
                      <a:pt x="7646" y="363"/>
                    </a:cubicBezTo>
                    <a:cubicBezTo>
                      <a:pt x="7625" y="150"/>
                      <a:pt x="7454" y="0"/>
                      <a:pt x="7241" y="0"/>
                    </a:cubicBezTo>
                    <a:close/>
                    <a:moveTo>
                      <a:pt x="8540" y="22"/>
                    </a:moveTo>
                    <a:cubicBezTo>
                      <a:pt x="8327" y="22"/>
                      <a:pt x="8178" y="192"/>
                      <a:pt x="8157" y="405"/>
                    </a:cubicBezTo>
                    <a:cubicBezTo>
                      <a:pt x="8114" y="618"/>
                      <a:pt x="8285" y="831"/>
                      <a:pt x="8498" y="831"/>
                    </a:cubicBezTo>
                    <a:cubicBezTo>
                      <a:pt x="8510" y="832"/>
                      <a:pt x="8522" y="833"/>
                      <a:pt x="8534" y="833"/>
                    </a:cubicBezTo>
                    <a:cubicBezTo>
                      <a:pt x="8734" y="833"/>
                      <a:pt x="8924" y="670"/>
                      <a:pt x="8924" y="469"/>
                    </a:cubicBezTo>
                    <a:cubicBezTo>
                      <a:pt x="8945" y="256"/>
                      <a:pt x="8796" y="43"/>
                      <a:pt x="8583" y="43"/>
                    </a:cubicBezTo>
                    <a:cubicBezTo>
                      <a:pt x="8583" y="22"/>
                      <a:pt x="8583" y="22"/>
                      <a:pt x="8540" y="22"/>
                    </a:cubicBezTo>
                    <a:close/>
                    <a:moveTo>
                      <a:pt x="5857" y="213"/>
                    </a:moveTo>
                    <a:cubicBezTo>
                      <a:pt x="5644" y="256"/>
                      <a:pt x="5516" y="469"/>
                      <a:pt x="5559" y="682"/>
                    </a:cubicBezTo>
                    <a:cubicBezTo>
                      <a:pt x="5612" y="861"/>
                      <a:pt x="5772" y="995"/>
                      <a:pt x="5948" y="995"/>
                    </a:cubicBezTo>
                    <a:cubicBezTo>
                      <a:pt x="5981" y="995"/>
                      <a:pt x="6015" y="990"/>
                      <a:pt x="6049" y="980"/>
                    </a:cubicBezTo>
                    <a:cubicBezTo>
                      <a:pt x="6262" y="938"/>
                      <a:pt x="6389" y="725"/>
                      <a:pt x="6347" y="512"/>
                    </a:cubicBezTo>
                    <a:cubicBezTo>
                      <a:pt x="6283" y="320"/>
                      <a:pt x="6134" y="213"/>
                      <a:pt x="5963" y="213"/>
                    </a:cubicBezTo>
                    <a:close/>
                    <a:moveTo>
                      <a:pt x="9818" y="256"/>
                    </a:moveTo>
                    <a:cubicBezTo>
                      <a:pt x="9648" y="256"/>
                      <a:pt x="9477" y="363"/>
                      <a:pt x="9435" y="554"/>
                    </a:cubicBezTo>
                    <a:cubicBezTo>
                      <a:pt x="9371" y="767"/>
                      <a:pt x="9477" y="980"/>
                      <a:pt x="9690" y="1065"/>
                    </a:cubicBezTo>
                    <a:cubicBezTo>
                      <a:pt x="9722" y="1072"/>
                      <a:pt x="9753" y="1075"/>
                      <a:pt x="9783" y="1075"/>
                    </a:cubicBezTo>
                    <a:cubicBezTo>
                      <a:pt x="9963" y="1075"/>
                      <a:pt x="10129" y="970"/>
                      <a:pt x="10202" y="788"/>
                    </a:cubicBezTo>
                    <a:cubicBezTo>
                      <a:pt x="10244" y="575"/>
                      <a:pt x="10138" y="363"/>
                      <a:pt x="9925" y="299"/>
                    </a:cubicBezTo>
                    <a:cubicBezTo>
                      <a:pt x="9903" y="256"/>
                      <a:pt x="9882" y="256"/>
                      <a:pt x="9818" y="256"/>
                    </a:cubicBezTo>
                    <a:close/>
                    <a:moveTo>
                      <a:pt x="4707" y="639"/>
                    </a:moveTo>
                    <a:cubicBezTo>
                      <a:pt x="4664" y="639"/>
                      <a:pt x="4600" y="639"/>
                      <a:pt x="4558" y="661"/>
                    </a:cubicBezTo>
                    <a:cubicBezTo>
                      <a:pt x="4345" y="767"/>
                      <a:pt x="4260" y="980"/>
                      <a:pt x="4366" y="1193"/>
                    </a:cubicBezTo>
                    <a:cubicBezTo>
                      <a:pt x="4441" y="1344"/>
                      <a:pt x="4570" y="1431"/>
                      <a:pt x="4715" y="1431"/>
                    </a:cubicBezTo>
                    <a:cubicBezTo>
                      <a:pt x="4774" y="1431"/>
                      <a:pt x="4836" y="1416"/>
                      <a:pt x="4898" y="1385"/>
                    </a:cubicBezTo>
                    <a:cubicBezTo>
                      <a:pt x="5111" y="1300"/>
                      <a:pt x="5197" y="1065"/>
                      <a:pt x="5090" y="852"/>
                    </a:cubicBezTo>
                    <a:cubicBezTo>
                      <a:pt x="5005" y="746"/>
                      <a:pt x="4877" y="639"/>
                      <a:pt x="4707" y="639"/>
                    </a:cubicBezTo>
                    <a:close/>
                    <a:moveTo>
                      <a:pt x="11053" y="746"/>
                    </a:moveTo>
                    <a:cubicBezTo>
                      <a:pt x="10926" y="746"/>
                      <a:pt x="10755" y="831"/>
                      <a:pt x="10713" y="959"/>
                    </a:cubicBezTo>
                    <a:cubicBezTo>
                      <a:pt x="10606" y="1151"/>
                      <a:pt x="10670" y="1385"/>
                      <a:pt x="10883" y="1491"/>
                    </a:cubicBezTo>
                    <a:cubicBezTo>
                      <a:pt x="10939" y="1522"/>
                      <a:pt x="10999" y="1537"/>
                      <a:pt x="11058" y="1537"/>
                    </a:cubicBezTo>
                    <a:cubicBezTo>
                      <a:pt x="11201" y="1537"/>
                      <a:pt x="11340" y="1450"/>
                      <a:pt x="11416" y="1300"/>
                    </a:cubicBezTo>
                    <a:cubicBezTo>
                      <a:pt x="11522" y="1108"/>
                      <a:pt x="11458" y="874"/>
                      <a:pt x="11245" y="767"/>
                    </a:cubicBezTo>
                    <a:cubicBezTo>
                      <a:pt x="11181" y="746"/>
                      <a:pt x="11096" y="746"/>
                      <a:pt x="11053" y="746"/>
                    </a:cubicBezTo>
                    <a:close/>
                    <a:moveTo>
                      <a:pt x="3599" y="1300"/>
                    </a:moveTo>
                    <a:cubicBezTo>
                      <a:pt x="3514" y="1300"/>
                      <a:pt x="3429" y="1321"/>
                      <a:pt x="3365" y="1385"/>
                    </a:cubicBezTo>
                    <a:cubicBezTo>
                      <a:pt x="3173" y="1513"/>
                      <a:pt x="3152" y="1747"/>
                      <a:pt x="3259" y="1939"/>
                    </a:cubicBezTo>
                    <a:cubicBezTo>
                      <a:pt x="3337" y="2057"/>
                      <a:pt x="3456" y="2118"/>
                      <a:pt x="3581" y="2118"/>
                    </a:cubicBezTo>
                    <a:cubicBezTo>
                      <a:pt x="3659" y="2118"/>
                      <a:pt x="3739" y="2094"/>
                      <a:pt x="3812" y="2045"/>
                    </a:cubicBezTo>
                    <a:cubicBezTo>
                      <a:pt x="4004" y="1917"/>
                      <a:pt x="4025" y="1683"/>
                      <a:pt x="3919" y="1491"/>
                    </a:cubicBezTo>
                    <a:cubicBezTo>
                      <a:pt x="3834" y="1364"/>
                      <a:pt x="3706" y="1300"/>
                      <a:pt x="3599" y="1300"/>
                    </a:cubicBezTo>
                    <a:close/>
                    <a:moveTo>
                      <a:pt x="12161" y="1406"/>
                    </a:moveTo>
                    <a:cubicBezTo>
                      <a:pt x="12033" y="1406"/>
                      <a:pt x="11927" y="1470"/>
                      <a:pt x="11841" y="1576"/>
                    </a:cubicBezTo>
                    <a:cubicBezTo>
                      <a:pt x="11714" y="1747"/>
                      <a:pt x="11735" y="2002"/>
                      <a:pt x="11927" y="2130"/>
                    </a:cubicBezTo>
                    <a:cubicBezTo>
                      <a:pt x="12006" y="2183"/>
                      <a:pt x="12094" y="2211"/>
                      <a:pt x="12177" y="2211"/>
                    </a:cubicBezTo>
                    <a:cubicBezTo>
                      <a:pt x="12295" y="2211"/>
                      <a:pt x="12406" y="2157"/>
                      <a:pt x="12480" y="2045"/>
                    </a:cubicBezTo>
                    <a:cubicBezTo>
                      <a:pt x="12630" y="1853"/>
                      <a:pt x="12566" y="1619"/>
                      <a:pt x="12417" y="1491"/>
                    </a:cubicBezTo>
                    <a:cubicBezTo>
                      <a:pt x="12331" y="1427"/>
                      <a:pt x="12246" y="1406"/>
                      <a:pt x="12161" y="1406"/>
                    </a:cubicBezTo>
                    <a:close/>
                    <a:moveTo>
                      <a:pt x="2577" y="2130"/>
                    </a:moveTo>
                    <a:cubicBezTo>
                      <a:pt x="2471" y="2130"/>
                      <a:pt x="2364" y="2152"/>
                      <a:pt x="2321" y="2237"/>
                    </a:cubicBezTo>
                    <a:cubicBezTo>
                      <a:pt x="2151" y="2386"/>
                      <a:pt x="2151" y="2620"/>
                      <a:pt x="2321" y="2790"/>
                    </a:cubicBezTo>
                    <a:cubicBezTo>
                      <a:pt x="2396" y="2876"/>
                      <a:pt x="2497" y="2918"/>
                      <a:pt x="2598" y="2918"/>
                    </a:cubicBezTo>
                    <a:cubicBezTo>
                      <a:pt x="2699" y="2918"/>
                      <a:pt x="2801" y="2876"/>
                      <a:pt x="2875" y="2790"/>
                    </a:cubicBezTo>
                    <a:cubicBezTo>
                      <a:pt x="3046" y="2620"/>
                      <a:pt x="3046" y="2386"/>
                      <a:pt x="2875" y="2237"/>
                    </a:cubicBezTo>
                    <a:cubicBezTo>
                      <a:pt x="2790" y="2173"/>
                      <a:pt x="2684" y="2130"/>
                      <a:pt x="2577" y="2130"/>
                    </a:cubicBezTo>
                    <a:close/>
                    <a:moveTo>
                      <a:pt x="13162" y="2279"/>
                    </a:moveTo>
                    <a:cubicBezTo>
                      <a:pt x="13055" y="2279"/>
                      <a:pt x="12970" y="2322"/>
                      <a:pt x="12885" y="2386"/>
                    </a:cubicBezTo>
                    <a:cubicBezTo>
                      <a:pt x="12736" y="2556"/>
                      <a:pt x="12736" y="2790"/>
                      <a:pt x="12864" y="2961"/>
                    </a:cubicBezTo>
                    <a:cubicBezTo>
                      <a:pt x="12938" y="3035"/>
                      <a:pt x="13039" y="3073"/>
                      <a:pt x="13141" y="3073"/>
                    </a:cubicBezTo>
                    <a:cubicBezTo>
                      <a:pt x="13242" y="3073"/>
                      <a:pt x="13343" y="3035"/>
                      <a:pt x="13418" y="2961"/>
                    </a:cubicBezTo>
                    <a:cubicBezTo>
                      <a:pt x="13588" y="2790"/>
                      <a:pt x="13588" y="2556"/>
                      <a:pt x="13439" y="2386"/>
                    </a:cubicBezTo>
                    <a:cubicBezTo>
                      <a:pt x="13375" y="2322"/>
                      <a:pt x="13268" y="2279"/>
                      <a:pt x="13162" y="2279"/>
                    </a:cubicBezTo>
                    <a:close/>
                    <a:moveTo>
                      <a:pt x="1768" y="3131"/>
                    </a:moveTo>
                    <a:cubicBezTo>
                      <a:pt x="1619" y="3131"/>
                      <a:pt x="1512" y="3195"/>
                      <a:pt x="1448" y="3302"/>
                    </a:cubicBezTo>
                    <a:cubicBezTo>
                      <a:pt x="1299" y="3493"/>
                      <a:pt x="1363" y="3728"/>
                      <a:pt x="1555" y="3855"/>
                    </a:cubicBezTo>
                    <a:cubicBezTo>
                      <a:pt x="1620" y="3904"/>
                      <a:pt x="1698" y="3928"/>
                      <a:pt x="1777" y="3928"/>
                    </a:cubicBezTo>
                    <a:cubicBezTo>
                      <a:pt x="1903" y="3928"/>
                      <a:pt x="2030" y="3867"/>
                      <a:pt x="2108" y="3749"/>
                    </a:cubicBezTo>
                    <a:cubicBezTo>
                      <a:pt x="2236" y="3557"/>
                      <a:pt x="2194" y="3323"/>
                      <a:pt x="2002" y="3195"/>
                    </a:cubicBezTo>
                    <a:cubicBezTo>
                      <a:pt x="1917" y="3174"/>
                      <a:pt x="1832" y="3131"/>
                      <a:pt x="1768" y="3131"/>
                    </a:cubicBezTo>
                    <a:close/>
                    <a:moveTo>
                      <a:pt x="1086" y="4260"/>
                    </a:moveTo>
                    <a:cubicBezTo>
                      <a:pt x="937" y="4260"/>
                      <a:pt x="788" y="4345"/>
                      <a:pt x="724" y="4494"/>
                    </a:cubicBezTo>
                    <a:cubicBezTo>
                      <a:pt x="618" y="4707"/>
                      <a:pt x="724" y="4920"/>
                      <a:pt x="916" y="5027"/>
                    </a:cubicBezTo>
                    <a:cubicBezTo>
                      <a:pt x="974" y="5056"/>
                      <a:pt x="1032" y="5069"/>
                      <a:pt x="1088" y="5069"/>
                    </a:cubicBezTo>
                    <a:cubicBezTo>
                      <a:pt x="1237" y="5069"/>
                      <a:pt x="1371" y="4974"/>
                      <a:pt x="1448" y="4835"/>
                    </a:cubicBezTo>
                    <a:cubicBezTo>
                      <a:pt x="1555" y="4622"/>
                      <a:pt x="1448" y="4409"/>
                      <a:pt x="1257" y="4303"/>
                    </a:cubicBezTo>
                    <a:cubicBezTo>
                      <a:pt x="1193" y="4281"/>
                      <a:pt x="1150" y="4260"/>
                      <a:pt x="1086" y="4260"/>
                    </a:cubicBezTo>
                    <a:close/>
                    <a:moveTo>
                      <a:pt x="639" y="5517"/>
                    </a:moveTo>
                    <a:cubicBezTo>
                      <a:pt x="447" y="5517"/>
                      <a:pt x="298" y="5623"/>
                      <a:pt x="277" y="5793"/>
                    </a:cubicBezTo>
                    <a:cubicBezTo>
                      <a:pt x="213" y="6006"/>
                      <a:pt x="341" y="6219"/>
                      <a:pt x="554" y="6283"/>
                    </a:cubicBezTo>
                    <a:cubicBezTo>
                      <a:pt x="581" y="6289"/>
                      <a:pt x="609" y="6291"/>
                      <a:pt x="636" y="6291"/>
                    </a:cubicBezTo>
                    <a:cubicBezTo>
                      <a:pt x="819" y="6291"/>
                      <a:pt x="988" y="6171"/>
                      <a:pt x="1044" y="5985"/>
                    </a:cubicBezTo>
                    <a:cubicBezTo>
                      <a:pt x="1086" y="5772"/>
                      <a:pt x="958" y="5559"/>
                      <a:pt x="745" y="5517"/>
                    </a:cubicBezTo>
                    <a:close/>
                    <a:moveTo>
                      <a:pt x="426" y="6794"/>
                    </a:moveTo>
                    <a:cubicBezTo>
                      <a:pt x="213" y="6794"/>
                      <a:pt x="64" y="6943"/>
                      <a:pt x="21" y="7156"/>
                    </a:cubicBezTo>
                    <a:cubicBezTo>
                      <a:pt x="0" y="7369"/>
                      <a:pt x="192" y="7582"/>
                      <a:pt x="405" y="7582"/>
                    </a:cubicBezTo>
                    <a:cubicBezTo>
                      <a:pt x="416" y="7583"/>
                      <a:pt x="427" y="7584"/>
                      <a:pt x="437" y="7584"/>
                    </a:cubicBezTo>
                    <a:cubicBezTo>
                      <a:pt x="639" y="7584"/>
                      <a:pt x="831" y="7402"/>
                      <a:pt x="831" y="7220"/>
                    </a:cubicBezTo>
                    <a:cubicBezTo>
                      <a:pt x="852" y="7007"/>
                      <a:pt x="660" y="6816"/>
                      <a:pt x="447" y="6794"/>
                    </a:cubicBezTo>
                    <a:close/>
                    <a:moveTo>
                      <a:pt x="426" y="8094"/>
                    </a:moveTo>
                    <a:cubicBezTo>
                      <a:pt x="213" y="8115"/>
                      <a:pt x="64" y="8307"/>
                      <a:pt x="85" y="8519"/>
                    </a:cubicBezTo>
                    <a:cubicBezTo>
                      <a:pt x="105" y="8719"/>
                      <a:pt x="274" y="8862"/>
                      <a:pt x="471" y="8862"/>
                    </a:cubicBezTo>
                    <a:cubicBezTo>
                      <a:pt x="484" y="8862"/>
                      <a:pt x="498" y="8862"/>
                      <a:pt x="511" y="8860"/>
                    </a:cubicBezTo>
                    <a:cubicBezTo>
                      <a:pt x="724" y="8839"/>
                      <a:pt x="873" y="8647"/>
                      <a:pt x="852" y="8434"/>
                    </a:cubicBezTo>
                    <a:cubicBezTo>
                      <a:pt x="831" y="8243"/>
                      <a:pt x="660" y="8094"/>
                      <a:pt x="447" y="8094"/>
                    </a:cubicBezTo>
                    <a:close/>
                    <a:moveTo>
                      <a:pt x="703" y="9371"/>
                    </a:moveTo>
                    <a:cubicBezTo>
                      <a:pt x="660" y="9371"/>
                      <a:pt x="618" y="9371"/>
                      <a:pt x="596" y="9393"/>
                    </a:cubicBezTo>
                    <a:cubicBezTo>
                      <a:pt x="383" y="9457"/>
                      <a:pt x="234" y="9691"/>
                      <a:pt x="319" y="9904"/>
                    </a:cubicBezTo>
                    <a:cubicBezTo>
                      <a:pt x="370" y="10071"/>
                      <a:pt x="525" y="10186"/>
                      <a:pt x="683" y="10186"/>
                    </a:cubicBezTo>
                    <a:cubicBezTo>
                      <a:pt x="725" y="10186"/>
                      <a:pt x="768" y="10178"/>
                      <a:pt x="809" y="10159"/>
                    </a:cubicBezTo>
                    <a:cubicBezTo>
                      <a:pt x="1022" y="10117"/>
                      <a:pt x="1150" y="9904"/>
                      <a:pt x="1065" y="9670"/>
                    </a:cubicBezTo>
                    <a:cubicBezTo>
                      <a:pt x="1044" y="9499"/>
                      <a:pt x="873" y="9371"/>
                      <a:pt x="703" y="9371"/>
                    </a:cubicBezTo>
                    <a:close/>
                    <a:moveTo>
                      <a:pt x="1171" y="10585"/>
                    </a:moveTo>
                    <a:cubicBezTo>
                      <a:pt x="1129" y="10585"/>
                      <a:pt x="1065" y="10585"/>
                      <a:pt x="1022" y="10628"/>
                    </a:cubicBezTo>
                    <a:cubicBezTo>
                      <a:pt x="788" y="10734"/>
                      <a:pt x="724" y="10969"/>
                      <a:pt x="831" y="11160"/>
                    </a:cubicBezTo>
                    <a:cubicBezTo>
                      <a:pt x="903" y="11306"/>
                      <a:pt x="1036" y="11372"/>
                      <a:pt x="1174" y="11372"/>
                    </a:cubicBezTo>
                    <a:cubicBezTo>
                      <a:pt x="1237" y="11372"/>
                      <a:pt x="1302" y="11358"/>
                      <a:pt x="1363" y="11331"/>
                    </a:cubicBezTo>
                    <a:cubicBezTo>
                      <a:pt x="1555" y="11224"/>
                      <a:pt x="1661" y="10990"/>
                      <a:pt x="1555" y="10798"/>
                    </a:cubicBezTo>
                    <a:cubicBezTo>
                      <a:pt x="1470" y="10671"/>
                      <a:pt x="1299" y="10585"/>
                      <a:pt x="1171" y="10585"/>
                    </a:cubicBezTo>
                    <a:close/>
                    <a:moveTo>
                      <a:pt x="1832" y="11714"/>
                    </a:moveTo>
                    <a:cubicBezTo>
                      <a:pt x="1768" y="11714"/>
                      <a:pt x="1683" y="11735"/>
                      <a:pt x="1597" y="11799"/>
                    </a:cubicBezTo>
                    <a:cubicBezTo>
                      <a:pt x="1406" y="11927"/>
                      <a:pt x="1384" y="12161"/>
                      <a:pt x="1512" y="12353"/>
                    </a:cubicBezTo>
                    <a:cubicBezTo>
                      <a:pt x="1599" y="12465"/>
                      <a:pt x="1715" y="12519"/>
                      <a:pt x="1835" y="12519"/>
                    </a:cubicBezTo>
                    <a:cubicBezTo>
                      <a:pt x="1920" y="12519"/>
                      <a:pt x="2007" y="12491"/>
                      <a:pt x="2087" y="12438"/>
                    </a:cubicBezTo>
                    <a:cubicBezTo>
                      <a:pt x="2258" y="12289"/>
                      <a:pt x="2300" y="12055"/>
                      <a:pt x="2151" y="11863"/>
                    </a:cubicBezTo>
                    <a:cubicBezTo>
                      <a:pt x="2087" y="11757"/>
                      <a:pt x="1981" y="11714"/>
                      <a:pt x="1832" y="11714"/>
                    </a:cubicBezTo>
                    <a:close/>
                    <a:moveTo>
                      <a:pt x="2726" y="12694"/>
                    </a:moveTo>
                    <a:cubicBezTo>
                      <a:pt x="2620" y="12694"/>
                      <a:pt x="2513" y="12758"/>
                      <a:pt x="2428" y="12822"/>
                    </a:cubicBezTo>
                    <a:cubicBezTo>
                      <a:pt x="2258" y="12992"/>
                      <a:pt x="2300" y="13226"/>
                      <a:pt x="2449" y="13397"/>
                    </a:cubicBezTo>
                    <a:cubicBezTo>
                      <a:pt x="2526" y="13464"/>
                      <a:pt x="2616" y="13496"/>
                      <a:pt x="2705" y="13496"/>
                    </a:cubicBezTo>
                    <a:cubicBezTo>
                      <a:pt x="2813" y="13496"/>
                      <a:pt x="2921" y="13448"/>
                      <a:pt x="3003" y="13354"/>
                    </a:cubicBezTo>
                    <a:cubicBezTo>
                      <a:pt x="3173" y="13205"/>
                      <a:pt x="3173" y="12971"/>
                      <a:pt x="3003" y="12800"/>
                    </a:cubicBezTo>
                    <a:cubicBezTo>
                      <a:pt x="2897" y="12715"/>
                      <a:pt x="2790" y="12694"/>
                      <a:pt x="2726" y="126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31"/>
            <p:cNvGrpSpPr/>
            <p:nvPr/>
          </p:nvGrpSpPr>
          <p:grpSpPr>
            <a:xfrm rot="10800000">
              <a:off x="-91" y="-3054"/>
              <a:ext cx="2049166" cy="2047628"/>
              <a:chOff x="6703900" y="2705275"/>
              <a:chExt cx="2440064" cy="2438233"/>
            </a:xfrm>
          </p:grpSpPr>
          <p:sp>
            <p:nvSpPr>
              <p:cNvPr id="324" name="Google Shape;324;p31"/>
              <p:cNvSpPr/>
              <p:nvPr/>
            </p:nvSpPr>
            <p:spPr>
              <a:xfrm>
                <a:off x="6703900" y="4784913"/>
                <a:ext cx="211581" cy="300630"/>
              </a:xfrm>
              <a:custGeom>
                <a:rect b="b" l="l" r="r" t="t"/>
                <a:pathLst>
                  <a:path extrusionOk="0" h="6628" w="4665">
                    <a:moveTo>
                      <a:pt x="1762" y="0"/>
                    </a:moveTo>
                    <a:cubicBezTo>
                      <a:pt x="1631" y="0"/>
                      <a:pt x="1501" y="66"/>
                      <a:pt x="1406" y="174"/>
                    </a:cubicBezTo>
                    <a:cubicBezTo>
                      <a:pt x="1278" y="366"/>
                      <a:pt x="1342" y="643"/>
                      <a:pt x="1513" y="749"/>
                    </a:cubicBezTo>
                    <a:cubicBezTo>
                      <a:pt x="2514" y="1388"/>
                      <a:pt x="3174" y="2091"/>
                      <a:pt x="3472" y="2922"/>
                    </a:cubicBezTo>
                    <a:cubicBezTo>
                      <a:pt x="3813" y="3859"/>
                      <a:pt x="3600" y="4902"/>
                      <a:pt x="2961" y="5456"/>
                    </a:cubicBezTo>
                    <a:cubicBezTo>
                      <a:pt x="2682" y="5708"/>
                      <a:pt x="2304" y="5845"/>
                      <a:pt x="1951" y="5845"/>
                    </a:cubicBezTo>
                    <a:cubicBezTo>
                      <a:pt x="1737" y="5845"/>
                      <a:pt x="1532" y="5795"/>
                      <a:pt x="1364" y="5690"/>
                    </a:cubicBezTo>
                    <a:cubicBezTo>
                      <a:pt x="1129" y="5563"/>
                      <a:pt x="938" y="5328"/>
                      <a:pt x="874" y="5030"/>
                    </a:cubicBezTo>
                    <a:cubicBezTo>
                      <a:pt x="831" y="4796"/>
                      <a:pt x="852" y="4540"/>
                      <a:pt x="980" y="4391"/>
                    </a:cubicBezTo>
                    <a:cubicBezTo>
                      <a:pt x="1129" y="4200"/>
                      <a:pt x="1087" y="3965"/>
                      <a:pt x="916" y="3838"/>
                    </a:cubicBezTo>
                    <a:cubicBezTo>
                      <a:pt x="836" y="3775"/>
                      <a:pt x="749" y="3746"/>
                      <a:pt x="663" y="3746"/>
                    </a:cubicBezTo>
                    <a:cubicBezTo>
                      <a:pt x="544" y="3746"/>
                      <a:pt x="428" y="3802"/>
                      <a:pt x="341" y="3901"/>
                    </a:cubicBezTo>
                    <a:cubicBezTo>
                      <a:pt x="86" y="4264"/>
                      <a:pt x="1" y="4711"/>
                      <a:pt x="107" y="5179"/>
                    </a:cubicBezTo>
                    <a:cubicBezTo>
                      <a:pt x="214" y="5690"/>
                      <a:pt x="533" y="6138"/>
                      <a:pt x="959" y="6393"/>
                    </a:cubicBezTo>
                    <a:cubicBezTo>
                      <a:pt x="1257" y="6542"/>
                      <a:pt x="1598" y="6628"/>
                      <a:pt x="1939" y="6628"/>
                    </a:cubicBezTo>
                    <a:cubicBezTo>
                      <a:pt x="2471" y="6628"/>
                      <a:pt x="3046" y="6436"/>
                      <a:pt x="3493" y="6074"/>
                    </a:cubicBezTo>
                    <a:cubicBezTo>
                      <a:pt x="4367" y="5286"/>
                      <a:pt x="4665" y="3901"/>
                      <a:pt x="4218" y="2666"/>
                    </a:cubicBezTo>
                    <a:cubicBezTo>
                      <a:pt x="3855" y="1665"/>
                      <a:pt x="3110" y="813"/>
                      <a:pt x="1981" y="68"/>
                    </a:cubicBezTo>
                    <a:cubicBezTo>
                      <a:pt x="1912" y="22"/>
                      <a:pt x="1837" y="0"/>
                      <a:pt x="17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1"/>
              <p:cNvSpPr/>
              <p:nvPr/>
            </p:nvSpPr>
            <p:spPr>
              <a:xfrm>
                <a:off x="7765484" y="4347959"/>
                <a:ext cx="393182" cy="378962"/>
              </a:xfrm>
              <a:custGeom>
                <a:rect b="b" l="l" r="r" t="t"/>
                <a:pathLst>
                  <a:path extrusionOk="0" h="8355" w="8669">
                    <a:moveTo>
                      <a:pt x="3089" y="0"/>
                    </a:moveTo>
                    <a:cubicBezTo>
                      <a:pt x="2306" y="0"/>
                      <a:pt x="1517" y="138"/>
                      <a:pt x="767" y="395"/>
                    </a:cubicBezTo>
                    <a:cubicBezTo>
                      <a:pt x="448" y="501"/>
                      <a:pt x="107" y="650"/>
                      <a:pt x="43" y="1013"/>
                    </a:cubicBezTo>
                    <a:cubicBezTo>
                      <a:pt x="1" y="1289"/>
                      <a:pt x="235" y="1609"/>
                      <a:pt x="533" y="1694"/>
                    </a:cubicBezTo>
                    <a:cubicBezTo>
                      <a:pt x="664" y="1741"/>
                      <a:pt x="800" y="1759"/>
                      <a:pt x="937" y="1759"/>
                    </a:cubicBezTo>
                    <a:cubicBezTo>
                      <a:pt x="1113" y="1759"/>
                      <a:pt x="1291" y="1730"/>
                      <a:pt x="1470" y="1694"/>
                    </a:cubicBezTo>
                    <a:lnTo>
                      <a:pt x="1470" y="1694"/>
                    </a:lnTo>
                    <a:cubicBezTo>
                      <a:pt x="1364" y="2567"/>
                      <a:pt x="1832" y="3419"/>
                      <a:pt x="2599" y="3888"/>
                    </a:cubicBezTo>
                    <a:cubicBezTo>
                      <a:pt x="3238" y="4271"/>
                      <a:pt x="4068" y="4314"/>
                      <a:pt x="4729" y="4633"/>
                    </a:cubicBezTo>
                    <a:cubicBezTo>
                      <a:pt x="5857" y="5166"/>
                      <a:pt x="6475" y="6550"/>
                      <a:pt x="6156" y="7721"/>
                    </a:cubicBezTo>
                    <a:cubicBezTo>
                      <a:pt x="6092" y="7870"/>
                      <a:pt x="6049" y="8083"/>
                      <a:pt x="6156" y="8211"/>
                    </a:cubicBezTo>
                    <a:cubicBezTo>
                      <a:pt x="6188" y="8307"/>
                      <a:pt x="6267" y="8355"/>
                      <a:pt x="6331" y="8355"/>
                    </a:cubicBezTo>
                    <a:cubicBezTo>
                      <a:pt x="6395" y="8355"/>
                      <a:pt x="6443" y="8307"/>
                      <a:pt x="6411" y="8211"/>
                    </a:cubicBezTo>
                    <a:cubicBezTo>
                      <a:pt x="7881" y="7508"/>
                      <a:pt x="8669" y="5741"/>
                      <a:pt x="8435" y="4143"/>
                    </a:cubicBezTo>
                    <a:cubicBezTo>
                      <a:pt x="8200" y="2546"/>
                      <a:pt x="7008" y="1162"/>
                      <a:pt x="5538" y="501"/>
                    </a:cubicBezTo>
                    <a:cubicBezTo>
                      <a:pt x="4766" y="159"/>
                      <a:pt x="3931" y="0"/>
                      <a:pt x="30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1"/>
              <p:cNvSpPr/>
              <p:nvPr/>
            </p:nvSpPr>
            <p:spPr>
              <a:xfrm>
                <a:off x="6740593" y="4335259"/>
                <a:ext cx="1434488" cy="568692"/>
              </a:xfrm>
              <a:custGeom>
                <a:rect b="b" l="l" r="r" t="t"/>
                <a:pathLst>
                  <a:path extrusionOk="0" h="12538" w="31628">
                    <a:moveTo>
                      <a:pt x="25607" y="772"/>
                    </a:moveTo>
                    <a:cubicBezTo>
                      <a:pt x="27733" y="772"/>
                      <a:pt x="29687" y="1874"/>
                      <a:pt x="30414" y="3571"/>
                    </a:cubicBezTo>
                    <a:cubicBezTo>
                      <a:pt x="30840" y="4530"/>
                      <a:pt x="30755" y="5765"/>
                      <a:pt x="30222" y="6766"/>
                    </a:cubicBezTo>
                    <a:cubicBezTo>
                      <a:pt x="29924" y="7384"/>
                      <a:pt x="29455" y="7831"/>
                      <a:pt x="28923" y="8129"/>
                    </a:cubicBezTo>
                    <a:cubicBezTo>
                      <a:pt x="29072" y="7597"/>
                      <a:pt x="29115" y="7043"/>
                      <a:pt x="29072" y="6574"/>
                    </a:cubicBezTo>
                    <a:cubicBezTo>
                      <a:pt x="28987" y="5701"/>
                      <a:pt x="28540" y="4956"/>
                      <a:pt x="27858" y="4594"/>
                    </a:cubicBezTo>
                    <a:cubicBezTo>
                      <a:pt x="27411" y="4317"/>
                      <a:pt x="26900" y="4274"/>
                      <a:pt x="26431" y="4210"/>
                    </a:cubicBezTo>
                    <a:cubicBezTo>
                      <a:pt x="26048" y="4168"/>
                      <a:pt x="25707" y="4104"/>
                      <a:pt x="25388" y="3976"/>
                    </a:cubicBezTo>
                    <a:cubicBezTo>
                      <a:pt x="24706" y="3657"/>
                      <a:pt x="24301" y="2741"/>
                      <a:pt x="24536" y="2038"/>
                    </a:cubicBezTo>
                    <a:cubicBezTo>
                      <a:pt x="24621" y="1846"/>
                      <a:pt x="24514" y="1633"/>
                      <a:pt x="24323" y="1527"/>
                    </a:cubicBezTo>
                    <a:cubicBezTo>
                      <a:pt x="24280" y="1506"/>
                      <a:pt x="24216" y="1506"/>
                      <a:pt x="24174" y="1506"/>
                    </a:cubicBezTo>
                    <a:cubicBezTo>
                      <a:pt x="24003" y="1506"/>
                      <a:pt x="23876" y="1569"/>
                      <a:pt x="23812" y="1718"/>
                    </a:cubicBezTo>
                    <a:cubicBezTo>
                      <a:pt x="23787" y="1781"/>
                      <a:pt x="23675" y="1814"/>
                      <a:pt x="23523" y="1814"/>
                    </a:cubicBezTo>
                    <a:cubicBezTo>
                      <a:pt x="23414" y="1814"/>
                      <a:pt x="23285" y="1797"/>
                      <a:pt x="23151" y="1761"/>
                    </a:cubicBezTo>
                    <a:cubicBezTo>
                      <a:pt x="22960" y="1718"/>
                      <a:pt x="22811" y="1548"/>
                      <a:pt x="22747" y="1356"/>
                    </a:cubicBezTo>
                    <a:cubicBezTo>
                      <a:pt x="23577" y="1016"/>
                      <a:pt x="24429" y="803"/>
                      <a:pt x="25260" y="781"/>
                    </a:cubicBezTo>
                    <a:cubicBezTo>
                      <a:pt x="25376" y="775"/>
                      <a:pt x="25492" y="772"/>
                      <a:pt x="25607" y="772"/>
                    </a:cubicBezTo>
                    <a:close/>
                    <a:moveTo>
                      <a:pt x="25615" y="0"/>
                    </a:moveTo>
                    <a:cubicBezTo>
                      <a:pt x="25469" y="0"/>
                      <a:pt x="25322" y="5"/>
                      <a:pt x="25175" y="15"/>
                    </a:cubicBezTo>
                    <a:cubicBezTo>
                      <a:pt x="23109" y="142"/>
                      <a:pt x="21000" y="1101"/>
                      <a:pt x="18913" y="2911"/>
                    </a:cubicBezTo>
                    <a:cubicBezTo>
                      <a:pt x="17806" y="3870"/>
                      <a:pt x="16826" y="4956"/>
                      <a:pt x="15868" y="5999"/>
                    </a:cubicBezTo>
                    <a:cubicBezTo>
                      <a:pt x="15335" y="6574"/>
                      <a:pt x="14760" y="7192"/>
                      <a:pt x="14206" y="7746"/>
                    </a:cubicBezTo>
                    <a:cubicBezTo>
                      <a:pt x="13014" y="8981"/>
                      <a:pt x="11140" y="10685"/>
                      <a:pt x="8839" y="11409"/>
                    </a:cubicBezTo>
                    <a:cubicBezTo>
                      <a:pt x="8057" y="11652"/>
                      <a:pt x="7248" y="11770"/>
                      <a:pt x="6441" y="11770"/>
                    </a:cubicBezTo>
                    <a:cubicBezTo>
                      <a:pt x="4349" y="11770"/>
                      <a:pt x="2271" y="10979"/>
                      <a:pt x="704" y="9535"/>
                    </a:cubicBezTo>
                    <a:cubicBezTo>
                      <a:pt x="634" y="9465"/>
                      <a:pt x="538" y="9433"/>
                      <a:pt x="441" y="9433"/>
                    </a:cubicBezTo>
                    <a:cubicBezTo>
                      <a:pt x="330" y="9433"/>
                      <a:pt x="218" y="9476"/>
                      <a:pt x="150" y="9556"/>
                    </a:cubicBezTo>
                    <a:cubicBezTo>
                      <a:pt x="1" y="9726"/>
                      <a:pt x="22" y="9982"/>
                      <a:pt x="171" y="10131"/>
                    </a:cubicBezTo>
                    <a:cubicBezTo>
                      <a:pt x="1854" y="11686"/>
                      <a:pt x="4154" y="12538"/>
                      <a:pt x="6433" y="12538"/>
                    </a:cubicBezTo>
                    <a:cubicBezTo>
                      <a:pt x="7349" y="12538"/>
                      <a:pt x="8243" y="12410"/>
                      <a:pt x="9095" y="12154"/>
                    </a:cubicBezTo>
                    <a:cubicBezTo>
                      <a:pt x="11565" y="11366"/>
                      <a:pt x="13546" y="9599"/>
                      <a:pt x="14781" y="8321"/>
                    </a:cubicBezTo>
                    <a:cubicBezTo>
                      <a:pt x="15378" y="7724"/>
                      <a:pt x="15931" y="7107"/>
                      <a:pt x="16464" y="6532"/>
                    </a:cubicBezTo>
                    <a:cubicBezTo>
                      <a:pt x="17422" y="5488"/>
                      <a:pt x="18423" y="4423"/>
                      <a:pt x="19488" y="3486"/>
                    </a:cubicBezTo>
                    <a:cubicBezTo>
                      <a:pt x="20340" y="2741"/>
                      <a:pt x="21171" y="2166"/>
                      <a:pt x="22044" y="1740"/>
                    </a:cubicBezTo>
                    <a:cubicBezTo>
                      <a:pt x="22193" y="2144"/>
                      <a:pt x="22534" y="2464"/>
                      <a:pt x="22960" y="2570"/>
                    </a:cubicBezTo>
                    <a:cubicBezTo>
                      <a:pt x="23162" y="2602"/>
                      <a:pt x="23342" y="2621"/>
                      <a:pt x="23499" y="2621"/>
                    </a:cubicBezTo>
                    <a:cubicBezTo>
                      <a:pt x="23557" y="2621"/>
                      <a:pt x="23611" y="2619"/>
                      <a:pt x="23663" y="2613"/>
                    </a:cubicBezTo>
                    <a:cubicBezTo>
                      <a:pt x="23705" y="3486"/>
                      <a:pt x="24238" y="4338"/>
                      <a:pt x="25047" y="4721"/>
                    </a:cubicBezTo>
                    <a:cubicBezTo>
                      <a:pt x="25452" y="4913"/>
                      <a:pt x="25899" y="4956"/>
                      <a:pt x="26303" y="5020"/>
                    </a:cubicBezTo>
                    <a:cubicBezTo>
                      <a:pt x="26729" y="5062"/>
                      <a:pt x="27113" y="5126"/>
                      <a:pt x="27432" y="5296"/>
                    </a:cubicBezTo>
                    <a:cubicBezTo>
                      <a:pt x="27858" y="5552"/>
                      <a:pt x="28178" y="6084"/>
                      <a:pt x="28242" y="6681"/>
                    </a:cubicBezTo>
                    <a:cubicBezTo>
                      <a:pt x="28284" y="7256"/>
                      <a:pt x="28156" y="8001"/>
                      <a:pt x="27922" y="8640"/>
                    </a:cubicBezTo>
                    <a:cubicBezTo>
                      <a:pt x="27858" y="8768"/>
                      <a:pt x="27901" y="8917"/>
                      <a:pt x="27965" y="9024"/>
                    </a:cubicBezTo>
                    <a:cubicBezTo>
                      <a:pt x="28039" y="9116"/>
                      <a:pt x="28178" y="9177"/>
                      <a:pt x="28297" y="9177"/>
                    </a:cubicBezTo>
                    <a:cubicBezTo>
                      <a:pt x="28314" y="9177"/>
                      <a:pt x="28331" y="9175"/>
                      <a:pt x="28348" y="9173"/>
                    </a:cubicBezTo>
                    <a:cubicBezTo>
                      <a:pt x="29413" y="8960"/>
                      <a:pt x="30350" y="8236"/>
                      <a:pt x="30904" y="7171"/>
                    </a:cubicBezTo>
                    <a:cubicBezTo>
                      <a:pt x="31543" y="5935"/>
                      <a:pt x="31628" y="4487"/>
                      <a:pt x="31117" y="3273"/>
                    </a:cubicBezTo>
                    <a:cubicBezTo>
                      <a:pt x="30253" y="1305"/>
                      <a:pt x="28027" y="0"/>
                      <a:pt x="256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1"/>
              <p:cNvSpPr/>
              <p:nvPr/>
            </p:nvSpPr>
            <p:spPr>
              <a:xfrm>
                <a:off x="8783618" y="2705275"/>
                <a:ext cx="311090" cy="198167"/>
              </a:xfrm>
              <a:custGeom>
                <a:rect b="b" l="l" r="r" t="t"/>
                <a:pathLst>
                  <a:path extrusionOk="0" h="4369" w="6859">
                    <a:moveTo>
                      <a:pt x="4861" y="1"/>
                    </a:moveTo>
                    <a:cubicBezTo>
                      <a:pt x="4532" y="1"/>
                      <a:pt x="4208" y="101"/>
                      <a:pt x="3962" y="301"/>
                    </a:cubicBezTo>
                    <a:cubicBezTo>
                      <a:pt x="3791" y="428"/>
                      <a:pt x="3749" y="663"/>
                      <a:pt x="3876" y="854"/>
                    </a:cubicBezTo>
                    <a:cubicBezTo>
                      <a:pt x="3954" y="957"/>
                      <a:pt x="4078" y="1014"/>
                      <a:pt x="4202" y="1014"/>
                    </a:cubicBezTo>
                    <a:cubicBezTo>
                      <a:pt x="4283" y="1014"/>
                      <a:pt x="4363" y="990"/>
                      <a:pt x="4430" y="939"/>
                    </a:cubicBezTo>
                    <a:cubicBezTo>
                      <a:pt x="4542" y="842"/>
                      <a:pt x="4681" y="799"/>
                      <a:pt x="4829" y="799"/>
                    </a:cubicBezTo>
                    <a:cubicBezTo>
                      <a:pt x="4907" y="799"/>
                      <a:pt x="4988" y="811"/>
                      <a:pt x="5069" y="833"/>
                    </a:cubicBezTo>
                    <a:cubicBezTo>
                      <a:pt x="5367" y="918"/>
                      <a:pt x="5602" y="1067"/>
                      <a:pt x="5751" y="1302"/>
                    </a:cubicBezTo>
                    <a:cubicBezTo>
                      <a:pt x="6006" y="1770"/>
                      <a:pt x="5900" y="2452"/>
                      <a:pt x="5495" y="2899"/>
                    </a:cubicBezTo>
                    <a:cubicBezTo>
                      <a:pt x="5118" y="3334"/>
                      <a:pt x="4515" y="3571"/>
                      <a:pt x="3879" y="3571"/>
                    </a:cubicBezTo>
                    <a:cubicBezTo>
                      <a:pt x="3580" y="3571"/>
                      <a:pt x="3275" y="3519"/>
                      <a:pt x="2982" y="3410"/>
                    </a:cubicBezTo>
                    <a:cubicBezTo>
                      <a:pt x="2173" y="3091"/>
                      <a:pt x="1427" y="2452"/>
                      <a:pt x="788" y="1472"/>
                    </a:cubicBezTo>
                    <a:cubicBezTo>
                      <a:pt x="707" y="1363"/>
                      <a:pt x="582" y="1298"/>
                      <a:pt x="453" y="1298"/>
                    </a:cubicBezTo>
                    <a:cubicBezTo>
                      <a:pt x="379" y="1298"/>
                      <a:pt x="304" y="1319"/>
                      <a:pt x="235" y="1365"/>
                    </a:cubicBezTo>
                    <a:cubicBezTo>
                      <a:pt x="64" y="1493"/>
                      <a:pt x="0" y="1727"/>
                      <a:pt x="128" y="1919"/>
                    </a:cubicBezTo>
                    <a:cubicBezTo>
                      <a:pt x="874" y="3048"/>
                      <a:pt x="1725" y="3815"/>
                      <a:pt x="2705" y="4155"/>
                    </a:cubicBezTo>
                    <a:cubicBezTo>
                      <a:pt x="3088" y="4283"/>
                      <a:pt x="3472" y="4368"/>
                      <a:pt x="3876" y="4368"/>
                    </a:cubicBezTo>
                    <a:cubicBezTo>
                      <a:pt x="4750" y="4368"/>
                      <a:pt x="5580" y="4028"/>
                      <a:pt x="6113" y="3431"/>
                    </a:cubicBezTo>
                    <a:cubicBezTo>
                      <a:pt x="6730" y="2707"/>
                      <a:pt x="6858" y="1685"/>
                      <a:pt x="6432" y="897"/>
                    </a:cubicBezTo>
                    <a:cubicBezTo>
                      <a:pt x="6198" y="492"/>
                      <a:pt x="5751" y="151"/>
                      <a:pt x="5240" y="45"/>
                    </a:cubicBezTo>
                    <a:cubicBezTo>
                      <a:pt x="5115" y="15"/>
                      <a:pt x="4988" y="1"/>
                      <a:pt x="48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1"/>
              <p:cNvSpPr/>
              <p:nvPr/>
            </p:nvSpPr>
            <p:spPr>
              <a:xfrm>
                <a:off x="8342176" y="3766502"/>
                <a:ext cx="388284" cy="382908"/>
              </a:xfrm>
              <a:custGeom>
                <a:rect b="b" l="l" r="r" t="t"/>
                <a:pathLst>
                  <a:path extrusionOk="0" h="8442" w="8561">
                    <a:moveTo>
                      <a:pt x="1266" y="1"/>
                    </a:moveTo>
                    <a:cubicBezTo>
                      <a:pt x="1235" y="1"/>
                      <a:pt x="1203" y="4"/>
                      <a:pt x="1172" y="10"/>
                    </a:cubicBezTo>
                    <a:cubicBezTo>
                      <a:pt x="831" y="53"/>
                      <a:pt x="682" y="415"/>
                      <a:pt x="575" y="735"/>
                    </a:cubicBezTo>
                    <a:cubicBezTo>
                      <a:pt x="43" y="2268"/>
                      <a:pt x="0" y="3993"/>
                      <a:pt x="682" y="5484"/>
                    </a:cubicBezTo>
                    <a:cubicBezTo>
                      <a:pt x="1342" y="6953"/>
                      <a:pt x="2726" y="8146"/>
                      <a:pt x="4324" y="8402"/>
                    </a:cubicBezTo>
                    <a:cubicBezTo>
                      <a:pt x="4507" y="8429"/>
                      <a:pt x="4692" y="8442"/>
                      <a:pt x="4878" y="8442"/>
                    </a:cubicBezTo>
                    <a:cubicBezTo>
                      <a:pt x="6309" y="8442"/>
                      <a:pt x="7751" y="7660"/>
                      <a:pt x="8392" y="6378"/>
                    </a:cubicBezTo>
                    <a:cubicBezTo>
                      <a:pt x="8406" y="6382"/>
                      <a:pt x="8418" y="6384"/>
                      <a:pt x="8430" y="6384"/>
                    </a:cubicBezTo>
                    <a:cubicBezTo>
                      <a:pt x="8561" y="6384"/>
                      <a:pt x="8548" y="6180"/>
                      <a:pt x="8392" y="6102"/>
                    </a:cubicBezTo>
                    <a:cubicBezTo>
                      <a:pt x="8340" y="6058"/>
                      <a:pt x="8274" y="6043"/>
                      <a:pt x="8203" y="6043"/>
                    </a:cubicBezTo>
                    <a:cubicBezTo>
                      <a:pt x="8098" y="6043"/>
                      <a:pt x="7982" y="6076"/>
                      <a:pt x="7880" y="6102"/>
                    </a:cubicBezTo>
                    <a:cubicBezTo>
                      <a:pt x="7672" y="6158"/>
                      <a:pt x="7457" y="6186"/>
                      <a:pt x="7241" y="6186"/>
                    </a:cubicBezTo>
                    <a:cubicBezTo>
                      <a:pt x="6243" y="6186"/>
                      <a:pt x="5230" y="5606"/>
                      <a:pt x="4792" y="4696"/>
                    </a:cubicBezTo>
                    <a:cubicBezTo>
                      <a:pt x="4473" y="4036"/>
                      <a:pt x="4452" y="3205"/>
                      <a:pt x="4047" y="2566"/>
                    </a:cubicBezTo>
                    <a:cubicBezTo>
                      <a:pt x="3641" y="1870"/>
                      <a:pt x="2900" y="1402"/>
                      <a:pt x="2113" y="1402"/>
                    </a:cubicBezTo>
                    <a:cubicBezTo>
                      <a:pt x="2034" y="1402"/>
                      <a:pt x="1954" y="1406"/>
                      <a:pt x="1875" y="1416"/>
                    </a:cubicBezTo>
                    <a:cubicBezTo>
                      <a:pt x="1917" y="1097"/>
                      <a:pt x="1981" y="777"/>
                      <a:pt x="1875" y="479"/>
                    </a:cubicBezTo>
                    <a:cubicBezTo>
                      <a:pt x="1798" y="231"/>
                      <a:pt x="1534" y="1"/>
                      <a:pt x="12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1"/>
              <p:cNvSpPr/>
              <p:nvPr/>
            </p:nvSpPr>
            <p:spPr>
              <a:xfrm>
                <a:off x="8328660" y="2744598"/>
                <a:ext cx="601815" cy="1424316"/>
              </a:xfrm>
              <a:custGeom>
                <a:rect b="b" l="l" r="r" t="t"/>
                <a:pathLst>
                  <a:path extrusionOk="0" h="31402" w="13269">
                    <a:moveTo>
                      <a:pt x="1555" y="22627"/>
                    </a:moveTo>
                    <a:cubicBezTo>
                      <a:pt x="1747" y="22690"/>
                      <a:pt x="1896" y="22840"/>
                      <a:pt x="1960" y="23010"/>
                    </a:cubicBezTo>
                    <a:cubicBezTo>
                      <a:pt x="2045" y="23329"/>
                      <a:pt x="2002" y="23628"/>
                      <a:pt x="1896" y="23691"/>
                    </a:cubicBezTo>
                    <a:cubicBezTo>
                      <a:pt x="1725" y="23798"/>
                      <a:pt x="1640" y="24011"/>
                      <a:pt x="1725" y="24181"/>
                    </a:cubicBezTo>
                    <a:cubicBezTo>
                      <a:pt x="1774" y="24327"/>
                      <a:pt x="1909" y="24424"/>
                      <a:pt x="2065" y="24424"/>
                    </a:cubicBezTo>
                    <a:cubicBezTo>
                      <a:pt x="2114" y="24424"/>
                      <a:pt x="2164" y="24415"/>
                      <a:pt x="2215" y="24394"/>
                    </a:cubicBezTo>
                    <a:cubicBezTo>
                      <a:pt x="2359" y="24348"/>
                      <a:pt x="2511" y="24325"/>
                      <a:pt x="2665" y="24325"/>
                    </a:cubicBezTo>
                    <a:cubicBezTo>
                      <a:pt x="3280" y="24325"/>
                      <a:pt x="3919" y="24683"/>
                      <a:pt x="4174" y="25246"/>
                    </a:cubicBezTo>
                    <a:cubicBezTo>
                      <a:pt x="4302" y="25544"/>
                      <a:pt x="4345" y="25928"/>
                      <a:pt x="4409" y="26290"/>
                    </a:cubicBezTo>
                    <a:cubicBezTo>
                      <a:pt x="4451" y="26780"/>
                      <a:pt x="4537" y="27248"/>
                      <a:pt x="4771" y="27717"/>
                    </a:cubicBezTo>
                    <a:cubicBezTo>
                      <a:pt x="5154" y="28398"/>
                      <a:pt x="5900" y="28845"/>
                      <a:pt x="6773" y="28931"/>
                    </a:cubicBezTo>
                    <a:cubicBezTo>
                      <a:pt x="6881" y="28941"/>
                      <a:pt x="6997" y="28946"/>
                      <a:pt x="7118" y="28946"/>
                    </a:cubicBezTo>
                    <a:cubicBezTo>
                      <a:pt x="7497" y="28946"/>
                      <a:pt x="7924" y="28895"/>
                      <a:pt x="8328" y="28782"/>
                    </a:cubicBezTo>
                    <a:lnTo>
                      <a:pt x="8328" y="28782"/>
                    </a:lnTo>
                    <a:cubicBezTo>
                      <a:pt x="8051" y="29314"/>
                      <a:pt x="7582" y="29783"/>
                      <a:pt x="6964" y="30102"/>
                    </a:cubicBezTo>
                    <a:cubicBezTo>
                      <a:pt x="6391" y="30401"/>
                      <a:pt x="5757" y="30552"/>
                      <a:pt x="5142" y="30552"/>
                    </a:cubicBezTo>
                    <a:cubicBezTo>
                      <a:pt x="4660" y="30552"/>
                      <a:pt x="4191" y="30459"/>
                      <a:pt x="3770" y="30272"/>
                    </a:cubicBezTo>
                    <a:cubicBezTo>
                      <a:pt x="1981" y="29506"/>
                      <a:pt x="809" y="27376"/>
                      <a:pt x="980" y="25118"/>
                    </a:cubicBezTo>
                    <a:cubicBezTo>
                      <a:pt x="1022" y="24288"/>
                      <a:pt x="1214" y="23457"/>
                      <a:pt x="1555" y="22627"/>
                    </a:cubicBezTo>
                    <a:close/>
                    <a:moveTo>
                      <a:pt x="9991" y="0"/>
                    </a:moveTo>
                    <a:cubicBezTo>
                      <a:pt x="9896" y="0"/>
                      <a:pt x="9805" y="32"/>
                      <a:pt x="9733" y="94"/>
                    </a:cubicBezTo>
                    <a:cubicBezTo>
                      <a:pt x="9563" y="243"/>
                      <a:pt x="9563" y="498"/>
                      <a:pt x="9691" y="648"/>
                    </a:cubicBezTo>
                    <a:cubicBezTo>
                      <a:pt x="11693" y="2777"/>
                      <a:pt x="12417" y="5972"/>
                      <a:pt x="11565" y="8783"/>
                    </a:cubicBezTo>
                    <a:cubicBezTo>
                      <a:pt x="10841" y="11062"/>
                      <a:pt x="9137" y="12936"/>
                      <a:pt x="7923" y="14150"/>
                    </a:cubicBezTo>
                    <a:cubicBezTo>
                      <a:pt x="7348" y="14704"/>
                      <a:pt x="6751" y="15258"/>
                      <a:pt x="6155" y="15790"/>
                    </a:cubicBezTo>
                    <a:cubicBezTo>
                      <a:pt x="5090" y="16770"/>
                      <a:pt x="4025" y="17771"/>
                      <a:pt x="3067" y="18857"/>
                    </a:cubicBezTo>
                    <a:cubicBezTo>
                      <a:pt x="1278" y="20944"/>
                      <a:pt x="298" y="23031"/>
                      <a:pt x="171" y="25118"/>
                    </a:cubicBezTo>
                    <a:cubicBezTo>
                      <a:pt x="0" y="27695"/>
                      <a:pt x="1363" y="30145"/>
                      <a:pt x="3450" y="31060"/>
                    </a:cubicBezTo>
                    <a:cubicBezTo>
                      <a:pt x="3940" y="31273"/>
                      <a:pt x="4537" y="31401"/>
                      <a:pt x="5112" y="31401"/>
                    </a:cubicBezTo>
                    <a:cubicBezTo>
                      <a:pt x="5878" y="31359"/>
                      <a:pt x="6645" y="31167"/>
                      <a:pt x="7327" y="30826"/>
                    </a:cubicBezTo>
                    <a:cubicBezTo>
                      <a:pt x="8391" y="30251"/>
                      <a:pt x="9137" y="29314"/>
                      <a:pt x="9329" y="28249"/>
                    </a:cubicBezTo>
                    <a:cubicBezTo>
                      <a:pt x="9350" y="28121"/>
                      <a:pt x="9307" y="27972"/>
                      <a:pt x="9201" y="27887"/>
                    </a:cubicBezTo>
                    <a:cubicBezTo>
                      <a:pt x="9136" y="27836"/>
                      <a:pt x="9048" y="27807"/>
                      <a:pt x="8961" y="27807"/>
                    </a:cubicBezTo>
                    <a:cubicBezTo>
                      <a:pt x="8904" y="27807"/>
                      <a:pt x="8846" y="27819"/>
                      <a:pt x="8796" y="27845"/>
                    </a:cubicBezTo>
                    <a:cubicBezTo>
                      <a:pt x="8248" y="28064"/>
                      <a:pt x="7623" y="28173"/>
                      <a:pt x="7106" y="28173"/>
                    </a:cubicBezTo>
                    <a:cubicBezTo>
                      <a:pt x="7020" y="28173"/>
                      <a:pt x="6937" y="28170"/>
                      <a:pt x="6858" y="28164"/>
                    </a:cubicBezTo>
                    <a:cubicBezTo>
                      <a:pt x="6240" y="28100"/>
                      <a:pt x="5708" y="27781"/>
                      <a:pt x="5474" y="27355"/>
                    </a:cubicBezTo>
                    <a:cubicBezTo>
                      <a:pt x="5282" y="27035"/>
                      <a:pt x="5239" y="26631"/>
                      <a:pt x="5175" y="26205"/>
                    </a:cubicBezTo>
                    <a:cubicBezTo>
                      <a:pt x="5133" y="25779"/>
                      <a:pt x="5069" y="25353"/>
                      <a:pt x="4877" y="24969"/>
                    </a:cubicBezTo>
                    <a:cubicBezTo>
                      <a:pt x="4515" y="24160"/>
                      <a:pt x="3663" y="23628"/>
                      <a:pt x="2790" y="23585"/>
                    </a:cubicBezTo>
                    <a:cubicBezTo>
                      <a:pt x="2811" y="23372"/>
                      <a:pt x="2790" y="23116"/>
                      <a:pt x="2726" y="22882"/>
                    </a:cubicBezTo>
                    <a:cubicBezTo>
                      <a:pt x="2620" y="22456"/>
                      <a:pt x="2300" y="22115"/>
                      <a:pt x="1896" y="21945"/>
                    </a:cubicBezTo>
                    <a:cubicBezTo>
                      <a:pt x="2322" y="21093"/>
                      <a:pt x="2939" y="20241"/>
                      <a:pt x="3663" y="19389"/>
                    </a:cubicBezTo>
                    <a:cubicBezTo>
                      <a:pt x="4600" y="18324"/>
                      <a:pt x="5665" y="17345"/>
                      <a:pt x="6688" y="16386"/>
                    </a:cubicBezTo>
                    <a:cubicBezTo>
                      <a:pt x="7284" y="15854"/>
                      <a:pt x="7902" y="15300"/>
                      <a:pt x="8477" y="14704"/>
                    </a:cubicBezTo>
                    <a:cubicBezTo>
                      <a:pt x="9754" y="13426"/>
                      <a:pt x="11565" y="11488"/>
                      <a:pt x="12310" y="9017"/>
                    </a:cubicBezTo>
                    <a:cubicBezTo>
                      <a:pt x="13269" y="5951"/>
                      <a:pt x="12481" y="2458"/>
                      <a:pt x="10287" y="115"/>
                    </a:cubicBezTo>
                    <a:cubicBezTo>
                      <a:pt x="10198" y="38"/>
                      <a:pt x="10093" y="0"/>
                      <a:pt x="99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1"/>
              <p:cNvSpPr/>
              <p:nvPr/>
            </p:nvSpPr>
            <p:spPr>
              <a:xfrm>
                <a:off x="7041978" y="4821923"/>
                <a:ext cx="1144715" cy="321585"/>
              </a:xfrm>
              <a:custGeom>
                <a:rect b="b" l="l" r="r" t="t"/>
                <a:pathLst>
                  <a:path extrusionOk="0" h="7090" w="25239">
                    <a:moveTo>
                      <a:pt x="14870" y="0"/>
                    </a:moveTo>
                    <a:cubicBezTo>
                      <a:pt x="13484" y="0"/>
                      <a:pt x="12073" y="288"/>
                      <a:pt x="10777" y="764"/>
                    </a:cubicBezTo>
                    <a:cubicBezTo>
                      <a:pt x="8051" y="1786"/>
                      <a:pt x="5666" y="3575"/>
                      <a:pt x="3259" y="5173"/>
                    </a:cubicBezTo>
                    <a:cubicBezTo>
                      <a:pt x="2216" y="5854"/>
                      <a:pt x="1130" y="6493"/>
                      <a:pt x="1" y="7047"/>
                    </a:cubicBezTo>
                    <a:lnTo>
                      <a:pt x="25171" y="7047"/>
                    </a:lnTo>
                    <a:cubicBezTo>
                      <a:pt x="24453" y="6586"/>
                      <a:pt x="23815" y="6027"/>
                      <a:pt x="23236" y="5407"/>
                    </a:cubicBezTo>
                    <a:cubicBezTo>
                      <a:pt x="21916" y="3980"/>
                      <a:pt x="20851" y="2255"/>
                      <a:pt x="19190" y="1190"/>
                    </a:cubicBezTo>
                    <a:cubicBezTo>
                      <a:pt x="17905" y="352"/>
                      <a:pt x="16402" y="0"/>
                      <a:pt x="14870" y="0"/>
                    </a:cubicBezTo>
                    <a:close/>
                    <a:moveTo>
                      <a:pt x="25171" y="7047"/>
                    </a:moveTo>
                    <a:cubicBezTo>
                      <a:pt x="25194" y="7061"/>
                      <a:pt x="25216" y="7075"/>
                      <a:pt x="25238" y="7089"/>
                    </a:cubicBezTo>
                    <a:lnTo>
                      <a:pt x="25238" y="7047"/>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1"/>
              <p:cNvSpPr/>
              <p:nvPr/>
            </p:nvSpPr>
            <p:spPr>
              <a:xfrm>
                <a:off x="7211017" y="4689440"/>
                <a:ext cx="979532" cy="385493"/>
              </a:xfrm>
              <a:custGeom>
                <a:rect b="b" l="l" r="r" t="t"/>
                <a:pathLst>
                  <a:path extrusionOk="0" h="8499" w="21597">
                    <a:moveTo>
                      <a:pt x="10628" y="1"/>
                    </a:moveTo>
                    <a:cubicBezTo>
                      <a:pt x="8754" y="1"/>
                      <a:pt x="7136" y="1002"/>
                      <a:pt x="6262" y="2535"/>
                    </a:cubicBezTo>
                    <a:cubicBezTo>
                      <a:pt x="5844" y="2429"/>
                      <a:pt x="5414" y="2376"/>
                      <a:pt x="4984" y="2376"/>
                    </a:cubicBezTo>
                    <a:cubicBezTo>
                      <a:pt x="3684" y="2376"/>
                      <a:pt x="2383" y="2863"/>
                      <a:pt x="1406" y="3855"/>
                    </a:cubicBezTo>
                    <a:cubicBezTo>
                      <a:pt x="640" y="4622"/>
                      <a:pt x="192" y="5581"/>
                      <a:pt x="1" y="6603"/>
                    </a:cubicBezTo>
                    <a:lnTo>
                      <a:pt x="65" y="6603"/>
                    </a:lnTo>
                    <a:cubicBezTo>
                      <a:pt x="2152" y="5197"/>
                      <a:pt x="4324" y="3728"/>
                      <a:pt x="6773" y="2812"/>
                    </a:cubicBezTo>
                    <a:cubicBezTo>
                      <a:pt x="8286" y="2258"/>
                      <a:pt x="9798" y="1960"/>
                      <a:pt x="11267" y="1960"/>
                    </a:cubicBezTo>
                    <a:cubicBezTo>
                      <a:pt x="13099" y="1960"/>
                      <a:pt x="14824" y="2428"/>
                      <a:pt x="16187" y="3323"/>
                    </a:cubicBezTo>
                    <a:cubicBezTo>
                      <a:pt x="17465" y="4175"/>
                      <a:pt x="18445" y="5346"/>
                      <a:pt x="19382" y="6475"/>
                    </a:cubicBezTo>
                    <a:cubicBezTo>
                      <a:pt x="19786" y="6944"/>
                      <a:pt x="20170" y="7433"/>
                      <a:pt x="20574" y="7859"/>
                    </a:cubicBezTo>
                    <a:cubicBezTo>
                      <a:pt x="20787" y="8094"/>
                      <a:pt x="21000" y="8285"/>
                      <a:pt x="21213" y="8498"/>
                    </a:cubicBezTo>
                    <a:cubicBezTo>
                      <a:pt x="21597" y="6858"/>
                      <a:pt x="21128" y="5091"/>
                      <a:pt x="19850" y="3813"/>
                    </a:cubicBezTo>
                    <a:cubicBezTo>
                      <a:pt x="18858" y="2820"/>
                      <a:pt x="17553" y="2333"/>
                      <a:pt x="16260" y="2333"/>
                    </a:cubicBezTo>
                    <a:cubicBezTo>
                      <a:pt x="15833" y="2333"/>
                      <a:pt x="15407" y="2387"/>
                      <a:pt x="14994" y="2492"/>
                    </a:cubicBezTo>
                    <a:cubicBezTo>
                      <a:pt x="14100" y="1002"/>
                      <a:pt x="12481" y="1"/>
                      <a:pt x="106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p:nvPr/>
            </p:nvSpPr>
            <p:spPr>
              <a:xfrm>
                <a:off x="7265126" y="4948465"/>
                <a:ext cx="695519" cy="195037"/>
              </a:xfrm>
              <a:custGeom>
                <a:rect b="b" l="l" r="r" t="t"/>
                <a:pathLst>
                  <a:path extrusionOk="0" h="4300" w="15335">
                    <a:moveTo>
                      <a:pt x="9027" y="1"/>
                    </a:moveTo>
                    <a:cubicBezTo>
                      <a:pt x="8187" y="1"/>
                      <a:pt x="7335" y="174"/>
                      <a:pt x="6560" y="466"/>
                    </a:cubicBezTo>
                    <a:cubicBezTo>
                      <a:pt x="4899" y="1083"/>
                      <a:pt x="3472" y="2170"/>
                      <a:pt x="1981" y="3128"/>
                    </a:cubicBezTo>
                    <a:cubicBezTo>
                      <a:pt x="1342" y="3554"/>
                      <a:pt x="703" y="3959"/>
                      <a:pt x="0" y="4257"/>
                    </a:cubicBezTo>
                    <a:lnTo>
                      <a:pt x="15267" y="4257"/>
                    </a:lnTo>
                    <a:cubicBezTo>
                      <a:pt x="14847" y="3986"/>
                      <a:pt x="14465" y="3641"/>
                      <a:pt x="14121" y="3277"/>
                    </a:cubicBezTo>
                    <a:cubicBezTo>
                      <a:pt x="13311" y="2404"/>
                      <a:pt x="12651" y="1403"/>
                      <a:pt x="11672" y="721"/>
                    </a:cubicBezTo>
                    <a:cubicBezTo>
                      <a:pt x="10886" y="216"/>
                      <a:pt x="9963" y="1"/>
                      <a:pt x="9027" y="1"/>
                    </a:cubicBezTo>
                    <a:close/>
                    <a:moveTo>
                      <a:pt x="15267" y="4257"/>
                    </a:moveTo>
                    <a:cubicBezTo>
                      <a:pt x="15290" y="4271"/>
                      <a:pt x="15312" y="4285"/>
                      <a:pt x="15335" y="4299"/>
                    </a:cubicBezTo>
                    <a:lnTo>
                      <a:pt x="15335" y="4257"/>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1"/>
              <p:cNvSpPr/>
              <p:nvPr/>
            </p:nvSpPr>
            <p:spPr>
              <a:xfrm>
                <a:off x="8804844" y="3041495"/>
                <a:ext cx="339119" cy="1144778"/>
              </a:xfrm>
              <a:custGeom>
                <a:rect b="b" l="l" r="r" t="t"/>
                <a:pathLst>
                  <a:path extrusionOk="0" h="25239" w="7477">
                    <a:moveTo>
                      <a:pt x="7455" y="1"/>
                    </a:moveTo>
                    <a:cubicBezTo>
                      <a:pt x="6901" y="1108"/>
                      <a:pt x="6262" y="2195"/>
                      <a:pt x="5560" y="3238"/>
                    </a:cubicBezTo>
                    <a:cubicBezTo>
                      <a:pt x="3962" y="5666"/>
                      <a:pt x="2173" y="8030"/>
                      <a:pt x="1172" y="10778"/>
                    </a:cubicBezTo>
                    <a:cubicBezTo>
                      <a:pt x="150" y="13482"/>
                      <a:pt x="1" y="16741"/>
                      <a:pt x="1598" y="19190"/>
                    </a:cubicBezTo>
                    <a:cubicBezTo>
                      <a:pt x="2663" y="20830"/>
                      <a:pt x="4367" y="21895"/>
                      <a:pt x="5794" y="23237"/>
                    </a:cubicBezTo>
                    <a:cubicBezTo>
                      <a:pt x="6444" y="23803"/>
                      <a:pt x="7011" y="24472"/>
                      <a:pt x="7455" y="25203"/>
                    </a:cubicBezTo>
                    <a:lnTo>
                      <a:pt x="7455" y="25203"/>
                    </a:lnTo>
                    <a:lnTo>
                      <a:pt x="7455" y="1"/>
                    </a:lnTo>
                    <a:close/>
                    <a:moveTo>
                      <a:pt x="7455" y="25203"/>
                    </a:moveTo>
                    <a:lnTo>
                      <a:pt x="7455" y="25239"/>
                    </a:lnTo>
                    <a:lnTo>
                      <a:pt x="7476" y="25239"/>
                    </a:lnTo>
                    <a:cubicBezTo>
                      <a:pt x="7469" y="25227"/>
                      <a:pt x="7462" y="25215"/>
                      <a:pt x="7455" y="2520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1"/>
              <p:cNvSpPr/>
              <p:nvPr/>
            </p:nvSpPr>
            <p:spPr>
              <a:xfrm>
                <a:off x="8689914" y="3208630"/>
                <a:ext cx="385472" cy="968201"/>
              </a:xfrm>
              <a:custGeom>
                <a:rect b="b" l="l" r="r" t="t"/>
                <a:pathLst>
                  <a:path extrusionOk="0" h="21346" w="8499">
                    <a:moveTo>
                      <a:pt x="6603" y="0"/>
                    </a:moveTo>
                    <a:cubicBezTo>
                      <a:pt x="5602" y="192"/>
                      <a:pt x="4643" y="639"/>
                      <a:pt x="3877" y="1427"/>
                    </a:cubicBezTo>
                    <a:cubicBezTo>
                      <a:pt x="2535" y="2727"/>
                      <a:pt x="2109" y="4579"/>
                      <a:pt x="2535" y="6262"/>
                    </a:cubicBezTo>
                    <a:cubicBezTo>
                      <a:pt x="1023" y="7135"/>
                      <a:pt x="0" y="8754"/>
                      <a:pt x="0" y="10628"/>
                    </a:cubicBezTo>
                    <a:cubicBezTo>
                      <a:pt x="0" y="12481"/>
                      <a:pt x="1023" y="14121"/>
                      <a:pt x="2514" y="14994"/>
                    </a:cubicBezTo>
                    <a:cubicBezTo>
                      <a:pt x="2088" y="16676"/>
                      <a:pt x="2514" y="18529"/>
                      <a:pt x="3813" y="19871"/>
                    </a:cubicBezTo>
                    <a:cubicBezTo>
                      <a:pt x="4796" y="20854"/>
                      <a:pt x="6081" y="21345"/>
                      <a:pt x="7359" y="21345"/>
                    </a:cubicBezTo>
                    <a:cubicBezTo>
                      <a:pt x="7742" y="21345"/>
                      <a:pt x="8125" y="21301"/>
                      <a:pt x="8498" y="21213"/>
                    </a:cubicBezTo>
                    <a:cubicBezTo>
                      <a:pt x="8285" y="21021"/>
                      <a:pt x="8094" y="20808"/>
                      <a:pt x="7859" y="20595"/>
                    </a:cubicBezTo>
                    <a:cubicBezTo>
                      <a:pt x="7433" y="20191"/>
                      <a:pt x="6965" y="19786"/>
                      <a:pt x="6475" y="19381"/>
                    </a:cubicBezTo>
                    <a:cubicBezTo>
                      <a:pt x="5367" y="18465"/>
                      <a:pt x="4196" y="17464"/>
                      <a:pt x="3344" y="16187"/>
                    </a:cubicBezTo>
                    <a:cubicBezTo>
                      <a:pt x="2428" y="14824"/>
                      <a:pt x="1981" y="13098"/>
                      <a:pt x="1981" y="11267"/>
                    </a:cubicBezTo>
                    <a:cubicBezTo>
                      <a:pt x="1981" y="9797"/>
                      <a:pt x="2279" y="8285"/>
                      <a:pt x="2833" y="6773"/>
                    </a:cubicBezTo>
                    <a:cubicBezTo>
                      <a:pt x="3728" y="4324"/>
                      <a:pt x="5197" y="2173"/>
                      <a:pt x="6603" y="64"/>
                    </a:cubicBezTo>
                    <a:lnTo>
                      <a:pt x="6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p:nvPr/>
            </p:nvSpPr>
            <p:spPr>
              <a:xfrm>
                <a:off x="8939141" y="3264644"/>
                <a:ext cx="204823" cy="695557"/>
              </a:xfrm>
              <a:custGeom>
                <a:rect b="b" l="l" r="r" t="t"/>
                <a:pathLst>
                  <a:path extrusionOk="0" h="15335" w="4516">
                    <a:moveTo>
                      <a:pt x="4494" y="1"/>
                    </a:moveTo>
                    <a:cubicBezTo>
                      <a:pt x="4175" y="682"/>
                      <a:pt x="3770" y="1321"/>
                      <a:pt x="3344" y="1960"/>
                    </a:cubicBezTo>
                    <a:cubicBezTo>
                      <a:pt x="2386" y="3451"/>
                      <a:pt x="1299" y="4899"/>
                      <a:pt x="682" y="6539"/>
                    </a:cubicBezTo>
                    <a:cubicBezTo>
                      <a:pt x="85" y="8200"/>
                      <a:pt x="0" y="10160"/>
                      <a:pt x="959" y="11650"/>
                    </a:cubicBezTo>
                    <a:cubicBezTo>
                      <a:pt x="1619" y="12651"/>
                      <a:pt x="2641" y="13312"/>
                      <a:pt x="3514" y="14100"/>
                    </a:cubicBezTo>
                    <a:cubicBezTo>
                      <a:pt x="3866" y="14473"/>
                      <a:pt x="4239" y="14866"/>
                      <a:pt x="4494" y="15298"/>
                    </a:cubicBezTo>
                    <a:lnTo>
                      <a:pt x="4494" y="15298"/>
                    </a:lnTo>
                    <a:lnTo>
                      <a:pt x="4494" y="1"/>
                    </a:lnTo>
                    <a:close/>
                    <a:moveTo>
                      <a:pt x="4494" y="15298"/>
                    </a:moveTo>
                    <a:lnTo>
                      <a:pt x="4494" y="15335"/>
                    </a:lnTo>
                    <a:lnTo>
                      <a:pt x="4515" y="15335"/>
                    </a:lnTo>
                    <a:cubicBezTo>
                      <a:pt x="4508" y="15323"/>
                      <a:pt x="4501" y="15310"/>
                      <a:pt x="4494" y="1529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1"/>
              <p:cNvSpPr/>
              <p:nvPr/>
            </p:nvSpPr>
            <p:spPr>
              <a:xfrm>
                <a:off x="7421601" y="4240239"/>
                <a:ext cx="320433" cy="409669"/>
              </a:xfrm>
              <a:custGeom>
                <a:rect b="b" l="l" r="r" t="t"/>
                <a:pathLst>
                  <a:path extrusionOk="0" h="9032" w="7065">
                    <a:moveTo>
                      <a:pt x="6669" y="0"/>
                    </a:moveTo>
                    <a:cubicBezTo>
                      <a:pt x="6661" y="0"/>
                      <a:pt x="6653" y="1"/>
                      <a:pt x="6646" y="1"/>
                    </a:cubicBezTo>
                    <a:cubicBezTo>
                      <a:pt x="4686" y="214"/>
                      <a:pt x="2769" y="1173"/>
                      <a:pt x="1555" y="2749"/>
                    </a:cubicBezTo>
                    <a:cubicBezTo>
                      <a:pt x="150" y="4601"/>
                      <a:pt x="1" y="6816"/>
                      <a:pt x="640" y="9031"/>
                    </a:cubicBezTo>
                    <a:cubicBezTo>
                      <a:pt x="1662" y="5581"/>
                      <a:pt x="3898" y="2557"/>
                      <a:pt x="6837" y="512"/>
                    </a:cubicBezTo>
                    <a:cubicBezTo>
                      <a:pt x="7065" y="347"/>
                      <a:pt x="6931" y="0"/>
                      <a:pt x="6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1"/>
              <p:cNvSpPr/>
              <p:nvPr/>
            </p:nvSpPr>
            <p:spPr>
              <a:xfrm>
                <a:off x="7065154" y="4686673"/>
                <a:ext cx="150261" cy="196988"/>
              </a:xfrm>
              <a:custGeom>
                <a:rect b="b" l="l" r="r" t="t"/>
                <a:pathLst>
                  <a:path extrusionOk="0" h="4343" w="3313">
                    <a:moveTo>
                      <a:pt x="2951" y="1"/>
                    </a:moveTo>
                    <a:cubicBezTo>
                      <a:pt x="2890" y="1"/>
                      <a:pt x="2827" y="20"/>
                      <a:pt x="2770" y="62"/>
                    </a:cubicBezTo>
                    <a:cubicBezTo>
                      <a:pt x="2131" y="509"/>
                      <a:pt x="1407" y="1020"/>
                      <a:pt x="959" y="1552"/>
                    </a:cubicBezTo>
                    <a:cubicBezTo>
                      <a:pt x="363" y="2298"/>
                      <a:pt x="1" y="3448"/>
                      <a:pt x="129" y="4342"/>
                    </a:cubicBezTo>
                    <a:cubicBezTo>
                      <a:pt x="1705" y="3597"/>
                      <a:pt x="2897" y="2106"/>
                      <a:pt x="3281" y="402"/>
                    </a:cubicBezTo>
                    <a:cubicBezTo>
                      <a:pt x="3313" y="177"/>
                      <a:pt x="3139" y="1"/>
                      <a:pt x="2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1"/>
              <p:cNvSpPr/>
              <p:nvPr/>
            </p:nvSpPr>
            <p:spPr>
              <a:xfrm>
                <a:off x="8241396" y="3432096"/>
                <a:ext cx="409918" cy="303941"/>
              </a:xfrm>
              <a:custGeom>
                <a:rect b="b" l="l" r="r" t="t"/>
                <a:pathLst>
                  <a:path extrusionOk="0" h="6701" w="9038">
                    <a:moveTo>
                      <a:pt x="6607" y="1"/>
                    </a:moveTo>
                    <a:cubicBezTo>
                      <a:pt x="5237" y="1"/>
                      <a:pt x="3927" y="397"/>
                      <a:pt x="2755" y="1314"/>
                    </a:cubicBezTo>
                    <a:cubicBezTo>
                      <a:pt x="1200" y="2506"/>
                      <a:pt x="242" y="4423"/>
                      <a:pt x="29" y="6404"/>
                    </a:cubicBezTo>
                    <a:cubicBezTo>
                      <a:pt x="1" y="6570"/>
                      <a:pt x="154" y="6701"/>
                      <a:pt x="305" y="6701"/>
                    </a:cubicBezTo>
                    <a:cubicBezTo>
                      <a:pt x="386" y="6701"/>
                      <a:pt x="467" y="6663"/>
                      <a:pt x="519" y="6574"/>
                    </a:cubicBezTo>
                    <a:cubicBezTo>
                      <a:pt x="2584" y="3656"/>
                      <a:pt x="5609" y="1420"/>
                      <a:pt x="9038" y="377"/>
                    </a:cubicBezTo>
                    <a:cubicBezTo>
                      <a:pt x="8217" y="134"/>
                      <a:pt x="7401" y="1"/>
                      <a:pt x="6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1"/>
              <p:cNvSpPr/>
              <p:nvPr/>
            </p:nvSpPr>
            <p:spPr>
              <a:xfrm>
                <a:off x="8684517" y="3067438"/>
                <a:ext cx="201512" cy="144328"/>
              </a:xfrm>
              <a:custGeom>
                <a:rect b="b" l="l" r="r" t="t"/>
                <a:pathLst>
                  <a:path extrusionOk="0" h="3182" w="4443">
                    <a:moveTo>
                      <a:pt x="4067" y="1"/>
                    </a:moveTo>
                    <a:cubicBezTo>
                      <a:pt x="3214" y="1"/>
                      <a:pt x="2264" y="356"/>
                      <a:pt x="1653" y="856"/>
                    </a:cubicBezTo>
                    <a:cubicBezTo>
                      <a:pt x="1120" y="1303"/>
                      <a:pt x="609" y="2027"/>
                      <a:pt x="141" y="2666"/>
                    </a:cubicBezTo>
                    <a:cubicBezTo>
                      <a:pt x="1" y="2886"/>
                      <a:pt x="180" y="3181"/>
                      <a:pt x="449" y="3181"/>
                    </a:cubicBezTo>
                    <a:cubicBezTo>
                      <a:pt x="467" y="3181"/>
                      <a:pt x="485" y="3180"/>
                      <a:pt x="503" y="3177"/>
                    </a:cubicBezTo>
                    <a:cubicBezTo>
                      <a:pt x="2207" y="2794"/>
                      <a:pt x="3697" y="1601"/>
                      <a:pt x="4443" y="25"/>
                    </a:cubicBezTo>
                    <a:cubicBezTo>
                      <a:pt x="4321" y="9"/>
                      <a:pt x="4195" y="1"/>
                      <a:pt x="40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1"/>
              <p:cNvSpPr/>
              <p:nvPr/>
            </p:nvSpPr>
            <p:spPr>
              <a:xfrm>
                <a:off x="7983779" y="3981396"/>
                <a:ext cx="393228" cy="394157"/>
              </a:xfrm>
              <a:custGeom>
                <a:rect b="b" l="l" r="r" t="t"/>
                <a:pathLst>
                  <a:path extrusionOk="0" h="8690" w="8670">
                    <a:moveTo>
                      <a:pt x="3622" y="0"/>
                    </a:moveTo>
                    <a:cubicBezTo>
                      <a:pt x="2876" y="512"/>
                      <a:pt x="2471" y="1470"/>
                      <a:pt x="2621" y="2386"/>
                    </a:cubicBezTo>
                    <a:cubicBezTo>
                      <a:pt x="2621" y="2450"/>
                      <a:pt x="2642" y="2556"/>
                      <a:pt x="2642" y="2641"/>
                    </a:cubicBezTo>
                    <a:cubicBezTo>
                      <a:pt x="2557" y="2641"/>
                      <a:pt x="2450" y="2620"/>
                      <a:pt x="2365" y="2620"/>
                    </a:cubicBezTo>
                    <a:cubicBezTo>
                      <a:pt x="2261" y="2605"/>
                      <a:pt x="2156" y="2598"/>
                      <a:pt x="2051" y="2598"/>
                    </a:cubicBezTo>
                    <a:cubicBezTo>
                      <a:pt x="1270" y="2598"/>
                      <a:pt x="470" y="3002"/>
                      <a:pt x="1" y="3621"/>
                    </a:cubicBezTo>
                    <a:lnTo>
                      <a:pt x="959" y="4345"/>
                    </a:lnTo>
                    <a:cubicBezTo>
                      <a:pt x="619" y="4579"/>
                      <a:pt x="299" y="4835"/>
                      <a:pt x="1" y="5069"/>
                    </a:cubicBezTo>
                    <a:cubicBezTo>
                      <a:pt x="460" y="5712"/>
                      <a:pt x="1219" y="6101"/>
                      <a:pt x="1993" y="6101"/>
                    </a:cubicBezTo>
                    <a:cubicBezTo>
                      <a:pt x="2117" y="6101"/>
                      <a:pt x="2241" y="6091"/>
                      <a:pt x="2365" y="6070"/>
                    </a:cubicBezTo>
                    <a:cubicBezTo>
                      <a:pt x="2450" y="6070"/>
                      <a:pt x="2557" y="6049"/>
                      <a:pt x="2642" y="6049"/>
                    </a:cubicBezTo>
                    <a:cubicBezTo>
                      <a:pt x="2642" y="6134"/>
                      <a:pt x="2621" y="6241"/>
                      <a:pt x="2621" y="6305"/>
                    </a:cubicBezTo>
                    <a:cubicBezTo>
                      <a:pt x="2471" y="7199"/>
                      <a:pt x="2897" y="8157"/>
                      <a:pt x="3622" y="8690"/>
                    </a:cubicBezTo>
                    <a:lnTo>
                      <a:pt x="4346" y="7731"/>
                    </a:lnTo>
                    <a:cubicBezTo>
                      <a:pt x="4580" y="8072"/>
                      <a:pt x="4814" y="8392"/>
                      <a:pt x="5070" y="8690"/>
                    </a:cubicBezTo>
                    <a:cubicBezTo>
                      <a:pt x="5815" y="8179"/>
                      <a:pt x="6199" y="7220"/>
                      <a:pt x="6071" y="6305"/>
                    </a:cubicBezTo>
                    <a:cubicBezTo>
                      <a:pt x="6071" y="6241"/>
                      <a:pt x="6049" y="6134"/>
                      <a:pt x="6049" y="6049"/>
                    </a:cubicBezTo>
                    <a:cubicBezTo>
                      <a:pt x="6135" y="6049"/>
                      <a:pt x="6241" y="6070"/>
                      <a:pt x="6305" y="6070"/>
                    </a:cubicBezTo>
                    <a:cubicBezTo>
                      <a:pt x="6421" y="6090"/>
                      <a:pt x="6538" y="6099"/>
                      <a:pt x="6655" y="6099"/>
                    </a:cubicBezTo>
                    <a:cubicBezTo>
                      <a:pt x="7436" y="6099"/>
                      <a:pt x="8206" y="5681"/>
                      <a:pt x="8669" y="5069"/>
                    </a:cubicBezTo>
                    <a:lnTo>
                      <a:pt x="7711" y="4345"/>
                    </a:lnTo>
                    <a:cubicBezTo>
                      <a:pt x="8073" y="4111"/>
                      <a:pt x="8392" y="3877"/>
                      <a:pt x="8669" y="3621"/>
                    </a:cubicBezTo>
                    <a:cubicBezTo>
                      <a:pt x="8242" y="2971"/>
                      <a:pt x="7457" y="2596"/>
                      <a:pt x="6656" y="2596"/>
                    </a:cubicBezTo>
                    <a:cubicBezTo>
                      <a:pt x="6539" y="2596"/>
                      <a:pt x="6422" y="2604"/>
                      <a:pt x="6305" y="2620"/>
                    </a:cubicBezTo>
                    <a:cubicBezTo>
                      <a:pt x="6241" y="2620"/>
                      <a:pt x="6135" y="2641"/>
                      <a:pt x="6049" y="2641"/>
                    </a:cubicBezTo>
                    <a:cubicBezTo>
                      <a:pt x="6049" y="2556"/>
                      <a:pt x="6071" y="2450"/>
                      <a:pt x="6071" y="2386"/>
                    </a:cubicBezTo>
                    <a:cubicBezTo>
                      <a:pt x="6199" y="1491"/>
                      <a:pt x="5773" y="533"/>
                      <a:pt x="5070" y="0"/>
                    </a:cubicBezTo>
                    <a:lnTo>
                      <a:pt x="4346" y="959"/>
                    </a:lnTo>
                    <a:cubicBezTo>
                      <a:pt x="4111" y="618"/>
                      <a:pt x="3856" y="299"/>
                      <a:pt x="36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
              <p:cNvSpPr/>
              <p:nvPr/>
            </p:nvSpPr>
            <p:spPr>
              <a:xfrm>
                <a:off x="8104560" y="4102132"/>
                <a:ext cx="152665" cy="152673"/>
              </a:xfrm>
              <a:custGeom>
                <a:rect b="b" l="l" r="r" t="t"/>
                <a:pathLst>
                  <a:path extrusionOk="0" h="3366" w="3366">
                    <a:moveTo>
                      <a:pt x="1683" y="1"/>
                    </a:moveTo>
                    <a:cubicBezTo>
                      <a:pt x="746" y="1"/>
                      <a:pt x="0" y="746"/>
                      <a:pt x="0" y="1683"/>
                    </a:cubicBezTo>
                    <a:cubicBezTo>
                      <a:pt x="0" y="2620"/>
                      <a:pt x="746" y="3366"/>
                      <a:pt x="1683" y="3366"/>
                    </a:cubicBezTo>
                    <a:cubicBezTo>
                      <a:pt x="2620" y="3366"/>
                      <a:pt x="3365" y="2620"/>
                      <a:pt x="3365" y="1683"/>
                    </a:cubicBezTo>
                    <a:cubicBezTo>
                      <a:pt x="3365" y="746"/>
                      <a:pt x="2620" y="1"/>
                      <a:pt x="16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2" name="Google Shape;342;p31"/>
          <p:cNvGrpSpPr/>
          <p:nvPr/>
        </p:nvGrpSpPr>
        <p:grpSpPr>
          <a:xfrm>
            <a:off x="-8" y="-3074"/>
            <a:ext cx="1839953" cy="1838576"/>
            <a:chOff x="-99" y="-3066"/>
            <a:chExt cx="2049174" cy="2047640"/>
          </a:xfrm>
        </p:grpSpPr>
        <p:grpSp>
          <p:nvGrpSpPr>
            <p:cNvPr id="343" name="Google Shape;343;p31"/>
            <p:cNvGrpSpPr/>
            <p:nvPr/>
          </p:nvGrpSpPr>
          <p:grpSpPr>
            <a:xfrm rot="10800000">
              <a:off x="-99" y="-3066"/>
              <a:ext cx="653012" cy="653708"/>
              <a:chOff x="8256150" y="4254700"/>
              <a:chExt cx="887848" cy="888793"/>
            </a:xfrm>
          </p:grpSpPr>
          <p:sp>
            <p:nvSpPr>
              <p:cNvPr id="344" name="Google Shape;344;p31"/>
              <p:cNvSpPr/>
              <p:nvPr/>
            </p:nvSpPr>
            <p:spPr>
              <a:xfrm>
                <a:off x="8256150" y="4254700"/>
                <a:ext cx="887844" cy="887844"/>
              </a:xfrm>
              <a:custGeom>
                <a:rect b="b" l="l" r="r" t="t"/>
                <a:pathLst>
                  <a:path extrusionOk="0" h="19808" w="19808">
                    <a:moveTo>
                      <a:pt x="9904" y="0"/>
                    </a:moveTo>
                    <a:cubicBezTo>
                      <a:pt x="4430" y="0"/>
                      <a:pt x="1" y="4430"/>
                      <a:pt x="1" y="9904"/>
                    </a:cubicBezTo>
                    <a:cubicBezTo>
                      <a:pt x="1" y="15356"/>
                      <a:pt x="4430" y="19807"/>
                      <a:pt x="9904" y="19807"/>
                    </a:cubicBezTo>
                    <a:lnTo>
                      <a:pt x="19807" y="19807"/>
                    </a:lnTo>
                    <a:lnTo>
                      <a:pt x="19807" y="9904"/>
                    </a:lnTo>
                    <a:cubicBezTo>
                      <a:pt x="19807" y="4430"/>
                      <a:pt x="15399" y="0"/>
                      <a:pt x="990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1"/>
              <p:cNvSpPr/>
              <p:nvPr/>
            </p:nvSpPr>
            <p:spPr>
              <a:xfrm>
                <a:off x="8574033" y="4572586"/>
                <a:ext cx="569963" cy="570904"/>
              </a:xfrm>
              <a:custGeom>
                <a:rect b="b" l="l" r="r" t="t"/>
                <a:pathLst>
                  <a:path extrusionOk="0" h="12737" w="12716">
                    <a:moveTo>
                      <a:pt x="6369" y="0"/>
                    </a:moveTo>
                    <a:cubicBezTo>
                      <a:pt x="2855" y="0"/>
                      <a:pt x="1" y="2854"/>
                      <a:pt x="1" y="6368"/>
                    </a:cubicBezTo>
                    <a:cubicBezTo>
                      <a:pt x="1" y="9883"/>
                      <a:pt x="2855" y="12736"/>
                      <a:pt x="6369" y="12736"/>
                    </a:cubicBezTo>
                    <a:lnTo>
                      <a:pt x="12715" y="12736"/>
                    </a:lnTo>
                    <a:lnTo>
                      <a:pt x="12715" y="6368"/>
                    </a:lnTo>
                    <a:cubicBezTo>
                      <a:pt x="12715" y="2854"/>
                      <a:pt x="9883" y="0"/>
                      <a:pt x="63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1"/>
              <p:cNvSpPr/>
              <p:nvPr/>
            </p:nvSpPr>
            <p:spPr>
              <a:xfrm>
                <a:off x="8780218" y="4777832"/>
                <a:ext cx="363779" cy="364721"/>
              </a:xfrm>
              <a:custGeom>
                <a:rect b="b" l="l" r="r" t="t"/>
                <a:pathLst>
                  <a:path extrusionOk="0" h="8137" w="8116">
                    <a:moveTo>
                      <a:pt x="1" y="0"/>
                    </a:moveTo>
                    <a:cubicBezTo>
                      <a:pt x="1" y="4502"/>
                      <a:pt x="3601" y="8136"/>
                      <a:pt x="8076" y="8136"/>
                    </a:cubicBezTo>
                    <a:cubicBezTo>
                      <a:pt x="8089" y="8136"/>
                      <a:pt x="8102" y="8136"/>
                      <a:pt x="8115" y="8136"/>
                    </a:cubicBezTo>
                    <a:cubicBezTo>
                      <a:pt x="8115" y="3664"/>
                      <a:pt x="4495"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1"/>
              <p:cNvSpPr/>
              <p:nvPr/>
            </p:nvSpPr>
            <p:spPr>
              <a:xfrm>
                <a:off x="8750635" y="4748249"/>
                <a:ext cx="393362" cy="395245"/>
              </a:xfrm>
              <a:custGeom>
                <a:rect b="b" l="l" r="r" t="t"/>
                <a:pathLst>
                  <a:path extrusionOk="0" h="8818" w="8776">
                    <a:moveTo>
                      <a:pt x="1364" y="1363"/>
                    </a:moveTo>
                    <a:cubicBezTo>
                      <a:pt x="4920" y="1704"/>
                      <a:pt x="7753" y="4558"/>
                      <a:pt x="8094" y="8093"/>
                    </a:cubicBezTo>
                    <a:cubicBezTo>
                      <a:pt x="4516" y="7774"/>
                      <a:pt x="1683" y="4920"/>
                      <a:pt x="1364" y="1363"/>
                    </a:cubicBezTo>
                    <a:close/>
                    <a:moveTo>
                      <a:pt x="1" y="0"/>
                    </a:moveTo>
                    <a:lnTo>
                      <a:pt x="1" y="660"/>
                    </a:lnTo>
                    <a:cubicBezTo>
                      <a:pt x="1" y="4345"/>
                      <a:pt x="2237" y="7476"/>
                      <a:pt x="5432" y="8817"/>
                    </a:cubicBezTo>
                    <a:lnTo>
                      <a:pt x="8775" y="8817"/>
                    </a:lnTo>
                    <a:lnTo>
                      <a:pt x="8775" y="5452"/>
                    </a:lnTo>
                    <a:cubicBezTo>
                      <a:pt x="7476" y="2258"/>
                      <a:pt x="4345" y="0"/>
                      <a:pt x="6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1"/>
              <p:cNvSpPr/>
              <p:nvPr/>
            </p:nvSpPr>
            <p:spPr>
              <a:xfrm>
                <a:off x="8350681" y="4351115"/>
                <a:ext cx="609048" cy="604969"/>
              </a:xfrm>
              <a:custGeom>
                <a:rect b="b" l="l" r="r" t="t"/>
                <a:pathLst>
                  <a:path extrusionOk="0" h="13497" w="13588">
                    <a:moveTo>
                      <a:pt x="7220" y="0"/>
                    </a:moveTo>
                    <a:cubicBezTo>
                      <a:pt x="7007" y="22"/>
                      <a:pt x="6815" y="213"/>
                      <a:pt x="6837" y="426"/>
                    </a:cubicBezTo>
                    <a:cubicBezTo>
                      <a:pt x="6879" y="639"/>
                      <a:pt x="7050" y="788"/>
                      <a:pt x="7263" y="788"/>
                    </a:cubicBezTo>
                    <a:cubicBezTo>
                      <a:pt x="7475" y="767"/>
                      <a:pt x="7667" y="575"/>
                      <a:pt x="7646" y="363"/>
                    </a:cubicBezTo>
                    <a:cubicBezTo>
                      <a:pt x="7625" y="150"/>
                      <a:pt x="7454" y="0"/>
                      <a:pt x="7241" y="0"/>
                    </a:cubicBezTo>
                    <a:close/>
                    <a:moveTo>
                      <a:pt x="8540" y="22"/>
                    </a:moveTo>
                    <a:cubicBezTo>
                      <a:pt x="8327" y="22"/>
                      <a:pt x="8178" y="192"/>
                      <a:pt x="8157" y="405"/>
                    </a:cubicBezTo>
                    <a:cubicBezTo>
                      <a:pt x="8114" y="618"/>
                      <a:pt x="8285" y="831"/>
                      <a:pt x="8498" y="831"/>
                    </a:cubicBezTo>
                    <a:cubicBezTo>
                      <a:pt x="8510" y="832"/>
                      <a:pt x="8522" y="833"/>
                      <a:pt x="8534" y="833"/>
                    </a:cubicBezTo>
                    <a:cubicBezTo>
                      <a:pt x="8734" y="833"/>
                      <a:pt x="8924" y="670"/>
                      <a:pt x="8924" y="469"/>
                    </a:cubicBezTo>
                    <a:cubicBezTo>
                      <a:pt x="8945" y="256"/>
                      <a:pt x="8796" y="43"/>
                      <a:pt x="8583" y="43"/>
                    </a:cubicBezTo>
                    <a:cubicBezTo>
                      <a:pt x="8583" y="22"/>
                      <a:pt x="8583" y="22"/>
                      <a:pt x="8540" y="22"/>
                    </a:cubicBezTo>
                    <a:close/>
                    <a:moveTo>
                      <a:pt x="5857" y="213"/>
                    </a:moveTo>
                    <a:cubicBezTo>
                      <a:pt x="5644" y="256"/>
                      <a:pt x="5516" y="469"/>
                      <a:pt x="5559" y="682"/>
                    </a:cubicBezTo>
                    <a:cubicBezTo>
                      <a:pt x="5612" y="861"/>
                      <a:pt x="5772" y="995"/>
                      <a:pt x="5948" y="995"/>
                    </a:cubicBezTo>
                    <a:cubicBezTo>
                      <a:pt x="5981" y="995"/>
                      <a:pt x="6015" y="990"/>
                      <a:pt x="6049" y="980"/>
                    </a:cubicBezTo>
                    <a:cubicBezTo>
                      <a:pt x="6262" y="938"/>
                      <a:pt x="6389" y="725"/>
                      <a:pt x="6347" y="512"/>
                    </a:cubicBezTo>
                    <a:cubicBezTo>
                      <a:pt x="6283" y="320"/>
                      <a:pt x="6134" y="213"/>
                      <a:pt x="5963" y="213"/>
                    </a:cubicBezTo>
                    <a:close/>
                    <a:moveTo>
                      <a:pt x="9818" y="256"/>
                    </a:moveTo>
                    <a:cubicBezTo>
                      <a:pt x="9648" y="256"/>
                      <a:pt x="9477" y="363"/>
                      <a:pt x="9435" y="554"/>
                    </a:cubicBezTo>
                    <a:cubicBezTo>
                      <a:pt x="9371" y="767"/>
                      <a:pt x="9477" y="980"/>
                      <a:pt x="9690" y="1065"/>
                    </a:cubicBezTo>
                    <a:cubicBezTo>
                      <a:pt x="9722" y="1072"/>
                      <a:pt x="9753" y="1075"/>
                      <a:pt x="9783" y="1075"/>
                    </a:cubicBezTo>
                    <a:cubicBezTo>
                      <a:pt x="9963" y="1075"/>
                      <a:pt x="10129" y="970"/>
                      <a:pt x="10202" y="788"/>
                    </a:cubicBezTo>
                    <a:cubicBezTo>
                      <a:pt x="10244" y="575"/>
                      <a:pt x="10138" y="363"/>
                      <a:pt x="9925" y="299"/>
                    </a:cubicBezTo>
                    <a:cubicBezTo>
                      <a:pt x="9903" y="256"/>
                      <a:pt x="9882" y="256"/>
                      <a:pt x="9818" y="256"/>
                    </a:cubicBezTo>
                    <a:close/>
                    <a:moveTo>
                      <a:pt x="4707" y="639"/>
                    </a:moveTo>
                    <a:cubicBezTo>
                      <a:pt x="4664" y="639"/>
                      <a:pt x="4600" y="639"/>
                      <a:pt x="4558" y="661"/>
                    </a:cubicBezTo>
                    <a:cubicBezTo>
                      <a:pt x="4345" y="767"/>
                      <a:pt x="4260" y="980"/>
                      <a:pt x="4366" y="1193"/>
                    </a:cubicBezTo>
                    <a:cubicBezTo>
                      <a:pt x="4441" y="1344"/>
                      <a:pt x="4570" y="1431"/>
                      <a:pt x="4715" y="1431"/>
                    </a:cubicBezTo>
                    <a:cubicBezTo>
                      <a:pt x="4774" y="1431"/>
                      <a:pt x="4836" y="1416"/>
                      <a:pt x="4898" y="1385"/>
                    </a:cubicBezTo>
                    <a:cubicBezTo>
                      <a:pt x="5111" y="1300"/>
                      <a:pt x="5197" y="1065"/>
                      <a:pt x="5090" y="852"/>
                    </a:cubicBezTo>
                    <a:cubicBezTo>
                      <a:pt x="5005" y="746"/>
                      <a:pt x="4877" y="639"/>
                      <a:pt x="4707" y="639"/>
                    </a:cubicBezTo>
                    <a:close/>
                    <a:moveTo>
                      <a:pt x="11053" y="746"/>
                    </a:moveTo>
                    <a:cubicBezTo>
                      <a:pt x="10926" y="746"/>
                      <a:pt x="10755" y="831"/>
                      <a:pt x="10713" y="959"/>
                    </a:cubicBezTo>
                    <a:cubicBezTo>
                      <a:pt x="10606" y="1151"/>
                      <a:pt x="10670" y="1385"/>
                      <a:pt x="10883" y="1491"/>
                    </a:cubicBezTo>
                    <a:cubicBezTo>
                      <a:pt x="10939" y="1522"/>
                      <a:pt x="10999" y="1537"/>
                      <a:pt x="11058" y="1537"/>
                    </a:cubicBezTo>
                    <a:cubicBezTo>
                      <a:pt x="11201" y="1537"/>
                      <a:pt x="11340" y="1450"/>
                      <a:pt x="11416" y="1300"/>
                    </a:cubicBezTo>
                    <a:cubicBezTo>
                      <a:pt x="11522" y="1108"/>
                      <a:pt x="11458" y="874"/>
                      <a:pt x="11245" y="767"/>
                    </a:cubicBezTo>
                    <a:cubicBezTo>
                      <a:pt x="11181" y="746"/>
                      <a:pt x="11096" y="746"/>
                      <a:pt x="11053" y="746"/>
                    </a:cubicBezTo>
                    <a:close/>
                    <a:moveTo>
                      <a:pt x="3599" y="1300"/>
                    </a:moveTo>
                    <a:cubicBezTo>
                      <a:pt x="3514" y="1300"/>
                      <a:pt x="3429" y="1321"/>
                      <a:pt x="3365" y="1385"/>
                    </a:cubicBezTo>
                    <a:cubicBezTo>
                      <a:pt x="3173" y="1513"/>
                      <a:pt x="3152" y="1747"/>
                      <a:pt x="3259" y="1939"/>
                    </a:cubicBezTo>
                    <a:cubicBezTo>
                      <a:pt x="3337" y="2057"/>
                      <a:pt x="3456" y="2118"/>
                      <a:pt x="3581" y="2118"/>
                    </a:cubicBezTo>
                    <a:cubicBezTo>
                      <a:pt x="3659" y="2118"/>
                      <a:pt x="3739" y="2094"/>
                      <a:pt x="3812" y="2045"/>
                    </a:cubicBezTo>
                    <a:cubicBezTo>
                      <a:pt x="4004" y="1917"/>
                      <a:pt x="4025" y="1683"/>
                      <a:pt x="3919" y="1491"/>
                    </a:cubicBezTo>
                    <a:cubicBezTo>
                      <a:pt x="3834" y="1364"/>
                      <a:pt x="3706" y="1300"/>
                      <a:pt x="3599" y="1300"/>
                    </a:cubicBezTo>
                    <a:close/>
                    <a:moveTo>
                      <a:pt x="12161" y="1406"/>
                    </a:moveTo>
                    <a:cubicBezTo>
                      <a:pt x="12033" y="1406"/>
                      <a:pt x="11927" y="1470"/>
                      <a:pt x="11841" y="1576"/>
                    </a:cubicBezTo>
                    <a:cubicBezTo>
                      <a:pt x="11714" y="1747"/>
                      <a:pt x="11735" y="2002"/>
                      <a:pt x="11927" y="2130"/>
                    </a:cubicBezTo>
                    <a:cubicBezTo>
                      <a:pt x="12006" y="2183"/>
                      <a:pt x="12094" y="2211"/>
                      <a:pt x="12177" y="2211"/>
                    </a:cubicBezTo>
                    <a:cubicBezTo>
                      <a:pt x="12295" y="2211"/>
                      <a:pt x="12406" y="2157"/>
                      <a:pt x="12480" y="2045"/>
                    </a:cubicBezTo>
                    <a:cubicBezTo>
                      <a:pt x="12630" y="1853"/>
                      <a:pt x="12566" y="1619"/>
                      <a:pt x="12417" y="1491"/>
                    </a:cubicBezTo>
                    <a:cubicBezTo>
                      <a:pt x="12331" y="1427"/>
                      <a:pt x="12246" y="1406"/>
                      <a:pt x="12161" y="1406"/>
                    </a:cubicBezTo>
                    <a:close/>
                    <a:moveTo>
                      <a:pt x="2577" y="2130"/>
                    </a:moveTo>
                    <a:cubicBezTo>
                      <a:pt x="2471" y="2130"/>
                      <a:pt x="2364" y="2152"/>
                      <a:pt x="2321" y="2237"/>
                    </a:cubicBezTo>
                    <a:cubicBezTo>
                      <a:pt x="2151" y="2386"/>
                      <a:pt x="2151" y="2620"/>
                      <a:pt x="2321" y="2790"/>
                    </a:cubicBezTo>
                    <a:cubicBezTo>
                      <a:pt x="2396" y="2876"/>
                      <a:pt x="2497" y="2918"/>
                      <a:pt x="2598" y="2918"/>
                    </a:cubicBezTo>
                    <a:cubicBezTo>
                      <a:pt x="2699" y="2918"/>
                      <a:pt x="2801" y="2876"/>
                      <a:pt x="2875" y="2790"/>
                    </a:cubicBezTo>
                    <a:cubicBezTo>
                      <a:pt x="3046" y="2620"/>
                      <a:pt x="3046" y="2386"/>
                      <a:pt x="2875" y="2237"/>
                    </a:cubicBezTo>
                    <a:cubicBezTo>
                      <a:pt x="2790" y="2173"/>
                      <a:pt x="2684" y="2130"/>
                      <a:pt x="2577" y="2130"/>
                    </a:cubicBezTo>
                    <a:close/>
                    <a:moveTo>
                      <a:pt x="13162" y="2279"/>
                    </a:moveTo>
                    <a:cubicBezTo>
                      <a:pt x="13055" y="2279"/>
                      <a:pt x="12970" y="2322"/>
                      <a:pt x="12885" y="2386"/>
                    </a:cubicBezTo>
                    <a:cubicBezTo>
                      <a:pt x="12736" y="2556"/>
                      <a:pt x="12736" y="2790"/>
                      <a:pt x="12864" y="2961"/>
                    </a:cubicBezTo>
                    <a:cubicBezTo>
                      <a:pt x="12938" y="3035"/>
                      <a:pt x="13039" y="3073"/>
                      <a:pt x="13141" y="3073"/>
                    </a:cubicBezTo>
                    <a:cubicBezTo>
                      <a:pt x="13242" y="3073"/>
                      <a:pt x="13343" y="3035"/>
                      <a:pt x="13418" y="2961"/>
                    </a:cubicBezTo>
                    <a:cubicBezTo>
                      <a:pt x="13588" y="2790"/>
                      <a:pt x="13588" y="2556"/>
                      <a:pt x="13439" y="2386"/>
                    </a:cubicBezTo>
                    <a:cubicBezTo>
                      <a:pt x="13375" y="2322"/>
                      <a:pt x="13268" y="2279"/>
                      <a:pt x="13162" y="2279"/>
                    </a:cubicBezTo>
                    <a:close/>
                    <a:moveTo>
                      <a:pt x="1768" y="3131"/>
                    </a:moveTo>
                    <a:cubicBezTo>
                      <a:pt x="1619" y="3131"/>
                      <a:pt x="1512" y="3195"/>
                      <a:pt x="1448" y="3302"/>
                    </a:cubicBezTo>
                    <a:cubicBezTo>
                      <a:pt x="1299" y="3493"/>
                      <a:pt x="1363" y="3728"/>
                      <a:pt x="1555" y="3855"/>
                    </a:cubicBezTo>
                    <a:cubicBezTo>
                      <a:pt x="1620" y="3904"/>
                      <a:pt x="1698" y="3928"/>
                      <a:pt x="1777" y="3928"/>
                    </a:cubicBezTo>
                    <a:cubicBezTo>
                      <a:pt x="1903" y="3928"/>
                      <a:pt x="2030" y="3867"/>
                      <a:pt x="2108" y="3749"/>
                    </a:cubicBezTo>
                    <a:cubicBezTo>
                      <a:pt x="2236" y="3557"/>
                      <a:pt x="2194" y="3323"/>
                      <a:pt x="2002" y="3195"/>
                    </a:cubicBezTo>
                    <a:cubicBezTo>
                      <a:pt x="1917" y="3174"/>
                      <a:pt x="1832" y="3131"/>
                      <a:pt x="1768" y="3131"/>
                    </a:cubicBezTo>
                    <a:close/>
                    <a:moveTo>
                      <a:pt x="1086" y="4260"/>
                    </a:moveTo>
                    <a:cubicBezTo>
                      <a:pt x="937" y="4260"/>
                      <a:pt x="788" y="4345"/>
                      <a:pt x="724" y="4494"/>
                    </a:cubicBezTo>
                    <a:cubicBezTo>
                      <a:pt x="618" y="4707"/>
                      <a:pt x="724" y="4920"/>
                      <a:pt x="916" y="5027"/>
                    </a:cubicBezTo>
                    <a:cubicBezTo>
                      <a:pt x="974" y="5056"/>
                      <a:pt x="1032" y="5069"/>
                      <a:pt x="1088" y="5069"/>
                    </a:cubicBezTo>
                    <a:cubicBezTo>
                      <a:pt x="1237" y="5069"/>
                      <a:pt x="1371" y="4974"/>
                      <a:pt x="1448" y="4835"/>
                    </a:cubicBezTo>
                    <a:cubicBezTo>
                      <a:pt x="1555" y="4622"/>
                      <a:pt x="1448" y="4409"/>
                      <a:pt x="1257" y="4303"/>
                    </a:cubicBezTo>
                    <a:cubicBezTo>
                      <a:pt x="1193" y="4281"/>
                      <a:pt x="1150" y="4260"/>
                      <a:pt x="1086" y="4260"/>
                    </a:cubicBezTo>
                    <a:close/>
                    <a:moveTo>
                      <a:pt x="639" y="5517"/>
                    </a:moveTo>
                    <a:cubicBezTo>
                      <a:pt x="447" y="5517"/>
                      <a:pt x="298" y="5623"/>
                      <a:pt x="277" y="5793"/>
                    </a:cubicBezTo>
                    <a:cubicBezTo>
                      <a:pt x="213" y="6006"/>
                      <a:pt x="341" y="6219"/>
                      <a:pt x="554" y="6283"/>
                    </a:cubicBezTo>
                    <a:cubicBezTo>
                      <a:pt x="581" y="6289"/>
                      <a:pt x="609" y="6291"/>
                      <a:pt x="636" y="6291"/>
                    </a:cubicBezTo>
                    <a:cubicBezTo>
                      <a:pt x="819" y="6291"/>
                      <a:pt x="988" y="6171"/>
                      <a:pt x="1044" y="5985"/>
                    </a:cubicBezTo>
                    <a:cubicBezTo>
                      <a:pt x="1086" y="5772"/>
                      <a:pt x="958" y="5559"/>
                      <a:pt x="745" y="5517"/>
                    </a:cubicBezTo>
                    <a:close/>
                    <a:moveTo>
                      <a:pt x="426" y="6794"/>
                    </a:moveTo>
                    <a:cubicBezTo>
                      <a:pt x="213" y="6794"/>
                      <a:pt x="64" y="6943"/>
                      <a:pt x="21" y="7156"/>
                    </a:cubicBezTo>
                    <a:cubicBezTo>
                      <a:pt x="0" y="7369"/>
                      <a:pt x="192" y="7582"/>
                      <a:pt x="405" y="7582"/>
                    </a:cubicBezTo>
                    <a:cubicBezTo>
                      <a:pt x="416" y="7583"/>
                      <a:pt x="427" y="7584"/>
                      <a:pt x="437" y="7584"/>
                    </a:cubicBezTo>
                    <a:cubicBezTo>
                      <a:pt x="639" y="7584"/>
                      <a:pt x="831" y="7402"/>
                      <a:pt x="831" y="7220"/>
                    </a:cubicBezTo>
                    <a:cubicBezTo>
                      <a:pt x="852" y="7007"/>
                      <a:pt x="660" y="6816"/>
                      <a:pt x="447" y="6794"/>
                    </a:cubicBezTo>
                    <a:close/>
                    <a:moveTo>
                      <a:pt x="426" y="8094"/>
                    </a:moveTo>
                    <a:cubicBezTo>
                      <a:pt x="213" y="8115"/>
                      <a:pt x="64" y="8307"/>
                      <a:pt x="85" y="8519"/>
                    </a:cubicBezTo>
                    <a:cubicBezTo>
                      <a:pt x="105" y="8719"/>
                      <a:pt x="274" y="8862"/>
                      <a:pt x="471" y="8862"/>
                    </a:cubicBezTo>
                    <a:cubicBezTo>
                      <a:pt x="484" y="8862"/>
                      <a:pt x="498" y="8862"/>
                      <a:pt x="511" y="8860"/>
                    </a:cubicBezTo>
                    <a:cubicBezTo>
                      <a:pt x="724" y="8839"/>
                      <a:pt x="873" y="8647"/>
                      <a:pt x="852" y="8434"/>
                    </a:cubicBezTo>
                    <a:cubicBezTo>
                      <a:pt x="831" y="8243"/>
                      <a:pt x="660" y="8094"/>
                      <a:pt x="447" y="8094"/>
                    </a:cubicBezTo>
                    <a:close/>
                    <a:moveTo>
                      <a:pt x="703" y="9371"/>
                    </a:moveTo>
                    <a:cubicBezTo>
                      <a:pt x="660" y="9371"/>
                      <a:pt x="618" y="9371"/>
                      <a:pt x="596" y="9393"/>
                    </a:cubicBezTo>
                    <a:cubicBezTo>
                      <a:pt x="383" y="9457"/>
                      <a:pt x="234" y="9691"/>
                      <a:pt x="319" y="9904"/>
                    </a:cubicBezTo>
                    <a:cubicBezTo>
                      <a:pt x="370" y="10071"/>
                      <a:pt x="525" y="10186"/>
                      <a:pt x="683" y="10186"/>
                    </a:cubicBezTo>
                    <a:cubicBezTo>
                      <a:pt x="725" y="10186"/>
                      <a:pt x="768" y="10178"/>
                      <a:pt x="809" y="10159"/>
                    </a:cubicBezTo>
                    <a:cubicBezTo>
                      <a:pt x="1022" y="10117"/>
                      <a:pt x="1150" y="9904"/>
                      <a:pt x="1065" y="9670"/>
                    </a:cubicBezTo>
                    <a:cubicBezTo>
                      <a:pt x="1044" y="9499"/>
                      <a:pt x="873" y="9371"/>
                      <a:pt x="703" y="9371"/>
                    </a:cubicBezTo>
                    <a:close/>
                    <a:moveTo>
                      <a:pt x="1171" y="10585"/>
                    </a:moveTo>
                    <a:cubicBezTo>
                      <a:pt x="1129" y="10585"/>
                      <a:pt x="1065" y="10585"/>
                      <a:pt x="1022" y="10628"/>
                    </a:cubicBezTo>
                    <a:cubicBezTo>
                      <a:pt x="788" y="10734"/>
                      <a:pt x="724" y="10969"/>
                      <a:pt x="831" y="11160"/>
                    </a:cubicBezTo>
                    <a:cubicBezTo>
                      <a:pt x="903" y="11306"/>
                      <a:pt x="1036" y="11372"/>
                      <a:pt x="1174" y="11372"/>
                    </a:cubicBezTo>
                    <a:cubicBezTo>
                      <a:pt x="1237" y="11372"/>
                      <a:pt x="1302" y="11358"/>
                      <a:pt x="1363" y="11331"/>
                    </a:cubicBezTo>
                    <a:cubicBezTo>
                      <a:pt x="1555" y="11224"/>
                      <a:pt x="1661" y="10990"/>
                      <a:pt x="1555" y="10798"/>
                    </a:cubicBezTo>
                    <a:cubicBezTo>
                      <a:pt x="1470" y="10671"/>
                      <a:pt x="1299" y="10585"/>
                      <a:pt x="1171" y="10585"/>
                    </a:cubicBezTo>
                    <a:close/>
                    <a:moveTo>
                      <a:pt x="1832" y="11714"/>
                    </a:moveTo>
                    <a:cubicBezTo>
                      <a:pt x="1768" y="11714"/>
                      <a:pt x="1683" y="11735"/>
                      <a:pt x="1597" y="11799"/>
                    </a:cubicBezTo>
                    <a:cubicBezTo>
                      <a:pt x="1406" y="11927"/>
                      <a:pt x="1384" y="12161"/>
                      <a:pt x="1512" y="12353"/>
                    </a:cubicBezTo>
                    <a:cubicBezTo>
                      <a:pt x="1599" y="12465"/>
                      <a:pt x="1715" y="12519"/>
                      <a:pt x="1835" y="12519"/>
                    </a:cubicBezTo>
                    <a:cubicBezTo>
                      <a:pt x="1920" y="12519"/>
                      <a:pt x="2007" y="12491"/>
                      <a:pt x="2087" y="12438"/>
                    </a:cubicBezTo>
                    <a:cubicBezTo>
                      <a:pt x="2258" y="12289"/>
                      <a:pt x="2300" y="12055"/>
                      <a:pt x="2151" y="11863"/>
                    </a:cubicBezTo>
                    <a:cubicBezTo>
                      <a:pt x="2087" y="11757"/>
                      <a:pt x="1981" y="11714"/>
                      <a:pt x="1832" y="11714"/>
                    </a:cubicBezTo>
                    <a:close/>
                    <a:moveTo>
                      <a:pt x="2726" y="12694"/>
                    </a:moveTo>
                    <a:cubicBezTo>
                      <a:pt x="2620" y="12694"/>
                      <a:pt x="2513" y="12758"/>
                      <a:pt x="2428" y="12822"/>
                    </a:cubicBezTo>
                    <a:cubicBezTo>
                      <a:pt x="2258" y="12992"/>
                      <a:pt x="2300" y="13226"/>
                      <a:pt x="2449" y="13397"/>
                    </a:cubicBezTo>
                    <a:cubicBezTo>
                      <a:pt x="2526" y="13464"/>
                      <a:pt x="2616" y="13496"/>
                      <a:pt x="2705" y="13496"/>
                    </a:cubicBezTo>
                    <a:cubicBezTo>
                      <a:pt x="2813" y="13496"/>
                      <a:pt x="2921" y="13448"/>
                      <a:pt x="3003" y="13354"/>
                    </a:cubicBezTo>
                    <a:cubicBezTo>
                      <a:pt x="3173" y="13205"/>
                      <a:pt x="3173" y="12971"/>
                      <a:pt x="3003" y="12800"/>
                    </a:cubicBezTo>
                    <a:cubicBezTo>
                      <a:pt x="2897" y="12715"/>
                      <a:pt x="2790" y="12694"/>
                      <a:pt x="2726" y="126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p31"/>
            <p:cNvGrpSpPr/>
            <p:nvPr/>
          </p:nvGrpSpPr>
          <p:grpSpPr>
            <a:xfrm rot="10800000">
              <a:off x="-91" y="-3054"/>
              <a:ext cx="2049166" cy="2047628"/>
              <a:chOff x="6703900" y="2705275"/>
              <a:chExt cx="2440064" cy="2438233"/>
            </a:xfrm>
          </p:grpSpPr>
          <p:sp>
            <p:nvSpPr>
              <p:cNvPr id="350" name="Google Shape;350;p31"/>
              <p:cNvSpPr/>
              <p:nvPr/>
            </p:nvSpPr>
            <p:spPr>
              <a:xfrm>
                <a:off x="6703900" y="4784913"/>
                <a:ext cx="211581" cy="300630"/>
              </a:xfrm>
              <a:custGeom>
                <a:rect b="b" l="l" r="r" t="t"/>
                <a:pathLst>
                  <a:path extrusionOk="0" h="6628" w="4665">
                    <a:moveTo>
                      <a:pt x="1762" y="0"/>
                    </a:moveTo>
                    <a:cubicBezTo>
                      <a:pt x="1631" y="0"/>
                      <a:pt x="1501" y="66"/>
                      <a:pt x="1406" y="174"/>
                    </a:cubicBezTo>
                    <a:cubicBezTo>
                      <a:pt x="1278" y="366"/>
                      <a:pt x="1342" y="643"/>
                      <a:pt x="1513" y="749"/>
                    </a:cubicBezTo>
                    <a:cubicBezTo>
                      <a:pt x="2514" y="1388"/>
                      <a:pt x="3174" y="2091"/>
                      <a:pt x="3472" y="2922"/>
                    </a:cubicBezTo>
                    <a:cubicBezTo>
                      <a:pt x="3813" y="3859"/>
                      <a:pt x="3600" y="4902"/>
                      <a:pt x="2961" y="5456"/>
                    </a:cubicBezTo>
                    <a:cubicBezTo>
                      <a:pt x="2682" y="5708"/>
                      <a:pt x="2304" y="5845"/>
                      <a:pt x="1951" y="5845"/>
                    </a:cubicBezTo>
                    <a:cubicBezTo>
                      <a:pt x="1737" y="5845"/>
                      <a:pt x="1532" y="5795"/>
                      <a:pt x="1364" y="5690"/>
                    </a:cubicBezTo>
                    <a:cubicBezTo>
                      <a:pt x="1129" y="5563"/>
                      <a:pt x="938" y="5328"/>
                      <a:pt x="874" y="5030"/>
                    </a:cubicBezTo>
                    <a:cubicBezTo>
                      <a:pt x="831" y="4796"/>
                      <a:pt x="852" y="4540"/>
                      <a:pt x="980" y="4391"/>
                    </a:cubicBezTo>
                    <a:cubicBezTo>
                      <a:pt x="1129" y="4200"/>
                      <a:pt x="1087" y="3965"/>
                      <a:pt x="916" y="3838"/>
                    </a:cubicBezTo>
                    <a:cubicBezTo>
                      <a:pt x="836" y="3775"/>
                      <a:pt x="749" y="3746"/>
                      <a:pt x="663" y="3746"/>
                    </a:cubicBezTo>
                    <a:cubicBezTo>
                      <a:pt x="544" y="3746"/>
                      <a:pt x="428" y="3802"/>
                      <a:pt x="341" y="3901"/>
                    </a:cubicBezTo>
                    <a:cubicBezTo>
                      <a:pt x="86" y="4264"/>
                      <a:pt x="1" y="4711"/>
                      <a:pt x="107" y="5179"/>
                    </a:cubicBezTo>
                    <a:cubicBezTo>
                      <a:pt x="214" y="5690"/>
                      <a:pt x="533" y="6138"/>
                      <a:pt x="959" y="6393"/>
                    </a:cubicBezTo>
                    <a:cubicBezTo>
                      <a:pt x="1257" y="6542"/>
                      <a:pt x="1598" y="6628"/>
                      <a:pt x="1939" y="6628"/>
                    </a:cubicBezTo>
                    <a:cubicBezTo>
                      <a:pt x="2471" y="6628"/>
                      <a:pt x="3046" y="6436"/>
                      <a:pt x="3493" y="6074"/>
                    </a:cubicBezTo>
                    <a:cubicBezTo>
                      <a:pt x="4367" y="5286"/>
                      <a:pt x="4665" y="3901"/>
                      <a:pt x="4218" y="2666"/>
                    </a:cubicBezTo>
                    <a:cubicBezTo>
                      <a:pt x="3855" y="1665"/>
                      <a:pt x="3110" y="813"/>
                      <a:pt x="1981" y="68"/>
                    </a:cubicBezTo>
                    <a:cubicBezTo>
                      <a:pt x="1912" y="22"/>
                      <a:pt x="1837" y="0"/>
                      <a:pt x="17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1"/>
              <p:cNvSpPr/>
              <p:nvPr/>
            </p:nvSpPr>
            <p:spPr>
              <a:xfrm>
                <a:off x="7765484" y="4347959"/>
                <a:ext cx="393182" cy="378962"/>
              </a:xfrm>
              <a:custGeom>
                <a:rect b="b" l="l" r="r" t="t"/>
                <a:pathLst>
                  <a:path extrusionOk="0" h="8355" w="8669">
                    <a:moveTo>
                      <a:pt x="3089" y="0"/>
                    </a:moveTo>
                    <a:cubicBezTo>
                      <a:pt x="2306" y="0"/>
                      <a:pt x="1517" y="138"/>
                      <a:pt x="767" y="395"/>
                    </a:cubicBezTo>
                    <a:cubicBezTo>
                      <a:pt x="448" y="501"/>
                      <a:pt x="107" y="650"/>
                      <a:pt x="43" y="1013"/>
                    </a:cubicBezTo>
                    <a:cubicBezTo>
                      <a:pt x="1" y="1289"/>
                      <a:pt x="235" y="1609"/>
                      <a:pt x="533" y="1694"/>
                    </a:cubicBezTo>
                    <a:cubicBezTo>
                      <a:pt x="664" y="1741"/>
                      <a:pt x="800" y="1759"/>
                      <a:pt x="937" y="1759"/>
                    </a:cubicBezTo>
                    <a:cubicBezTo>
                      <a:pt x="1113" y="1759"/>
                      <a:pt x="1291" y="1730"/>
                      <a:pt x="1470" y="1694"/>
                    </a:cubicBezTo>
                    <a:lnTo>
                      <a:pt x="1470" y="1694"/>
                    </a:lnTo>
                    <a:cubicBezTo>
                      <a:pt x="1364" y="2567"/>
                      <a:pt x="1832" y="3419"/>
                      <a:pt x="2599" y="3888"/>
                    </a:cubicBezTo>
                    <a:cubicBezTo>
                      <a:pt x="3238" y="4271"/>
                      <a:pt x="4068" y="4314"/>
                      <a:pt x="4729" y="4633"/>
                    </a:cubicBezTo>
                    <a:cubicBezTo>
                      <a:pt x="5857" y="5166"/>
                      <a:pt x="6475" y="6550"/>
                      <a:pt x="6156" y="7721"/>
                    </a:cubicBezTo>
                    <a:cubicBezTo>
                      <a:pt x="6092" y="7870"/>
                      <a:pt x="6049" y="8083"/>
                      <a:pt x="6156" y="8211"/>
                    </a:cubicBezTo>
                    <a:cubicBezTo>
                      <a:pt x="6188" y="8307"/>
                      <a:pt x="6267" y="8355"/>
                      <a:pt x="6331" y="8355"/>
                    </a:cubicBezTo>
                    <a:cubicBezTo>
                      <a:pt x="6395" y="8355"/>
                      <a:pt x="6443" y="8307"/>
                      <a:pt x="6411" y="8211"/>
                    </a:cubicBezTo>
                    <a:cubicBezTo>
                      <a:pt x="7881" y="7508"/>
                      <a:pt x="8669" y="5741"/>
                      <a:pt x="8435" y="4143"/>
                    </a:cubicBezTo>
                    <a:cubicBezTo>
                      <a:pt x="8200" y="2546"/>
                      <a:pt x="7008" y="1162"/>
                      <a:pt x="5538" y="501"/>
                    </a:cubicBezTo>
                    <a:cubicBezTo>
                      <a:pt x="4766" y="159"/>
                      <a:pt x="3931" y="0"/>
                      <a:pt x="30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1"/>
              <p:cNvSpPr/>
              <p:nvPr/>
            </p:nvSpPr>
            <p:spPr>
              <a:xfrm>
                <a:off x="6740593" y="4335259"/>
                <a:ext cx="1434488" cy="568692"/>
              </a:xfrm>
              <a:custGeom>
                <a:rect b="b" l="l" r="r" t="t"/>
                <a:pathLst>
                  <a:path extrusionOk="0" h="12538" w="31628">
                    <a:moveTo>
                      <a:pt x="25607" y="772"/>
                    </a:moveTo>
                    <a:cubicBezTo>
                      <a:pt x="27733" y="772"/>
                      <a:pt x="29687" y="1874"/>
                      <a:pt x="30414" y="3571"/>
                    </a:cubicBezTo>
                    <a:cubicBezTo>
                      <a:pt x="30840" y="4530"/>
                      <a:pt x="30755" y="5765"/>
                      <a:pt x="30222" y="6766"/>
                    </a:cubicBezTo>
                    <a:cubicBezTo>
                      <a:pt x="29924" y="7384"/>
                      <a:pt x="29455" y="7831"/>
                      <a:pt x="28923" y="8129"/>
                    </a:cubicBezTo>
                    <a:cubicBezTo>
                      <a:pt x="29072" y="7597"/>
                      <a:pt x="29115" y="7043"/>
                      <a:pt x="29072" y="6574"/>
                    </a:cubicBezTo>
                    <a:cubicBezTo>
                      <a:pt x="28987" y="5701"/>
                      <a:pt x="28540" y="4956"/>
                      <a:pt x="27858" y="4594"/>
                    </a:cubicBezTo>
                    <a:cubicBezTo>
                      <a:pt x="27411" y="4317"/>
                      <a:pt x="26900" y="4274"/>
                      <a:pt x="26431" y="4210"/>
                    </a:cubicBezTo>
                    <a:cubicBezTo>
                      <a:pt x="26048" y="4168"/>
                      <a:pt x="25707" y="4104"/>
                      <a:pt x="25388" y="3976"/>
                    </a:cubicBezTo>
                    <a:cubicBezTo>
                      <a:pt x="24706" y="3657"/>
                      <a:pt x="24301" y="2741"/>
                      <a:pt x="24536" y="2038"/>
                    </a:cubicBezTo>
                    <a:cubicBezTo>
                      <a:pt x="24621" y="1846"/>
                      <a:pt x="24514" y="1633"/>
                      <a:pt x="24323" y="1527"/>
                    </a:cubicBezTo>
                    <a:cubicBezTo>
                      <a:pt x="24280" y="1506"/>
                      <a:pt x="24216" y="1506"/>
                      <a:pt x="24174" y="1506"/>
                    </a:cubicBezTo>
                    <a:cubicBezTo>
                      <a:pt x="24003" y="1506"/>
                      <a:pt x="23876" y="1569"/>
                      <a:pt x="23812" y="1718"/>
                    </a:cubicBezTo>
                    <a:cubicBezTo>
                      <a:pt x="23787" y="1781"/>
                      <a:pt x="23675" y="1814"/>
                      <a:pt x="23523" y="1814"/>
                    </a:cubicBezTo>
                    <a:cubicBezTo>
                      <a:pt x="23414" y="1814"/>
                      <a:pt x="23285" y="1797"/>
                      <a:pt x="23151" y="1761"/>
                    </a:cubicBezTo>
                    <a:cubicBezTo>
                      <a:pt x="22960" y="1718"/>
                      <a:pt x="22811" y="1548"/>
                      <a:pt x="22747" y="1356"/>
                    </a:cubicBezTo>
                    <a:cubicBezTo>
                      <a:pt x="23577" y="1016"/>
                      <a:pt x="24429" y="803"/>
                      <a:pt x="25260" y="781"/>
                    </a:cubicBezTo>
                    <a:cubicBezTo>
                      <a:pt x="25376" y="775"/>
                      <a:pt x="25492" y="772"/>
                      <a:pt x="25607" y="772"/>
                    </a:cubicBezTo>
                    <a:close/>
                    <a:moveTo>
                      <a:pt x="25615" y="0"/>
                    </a:moveTo>
                    <a:cubicBezTo>
                      <a:pt x="25469" y="0"/>
                      <a:pt x="25322" y="5"/>
                      <a:pt x="25175" y="15"/>
                    </a:cubicBezTo>
                    <a:cubicBezTo>
                      <a:pt x="23109" y="142"/>
                      <a:pt x="21000" y="1101"/>
                      <a:pt x="18913" y="2911"/>
                    </a:cubicBezTo>
                    <a:cubicBezTo>
                      <a:pt x="17806" y="3870"/>
                      <a:pt x="16826" y="4956"/>
                      <a:pt x="15868" y="5999"/>
                    </a:cubicBezTo>
                    <a:cubicBezTo>
                      <a:pt x="15335" y="6574"/>
                      <a:pt x="14760" y="7192"/>
                      <a:pt x="14206" y="7746"/>
                    </a:cubicBezTo>
                    <a:cubicBezTo>
                      <a:pt x="13014" y="8981"/>
                      <a:pt x="11140" y="10685"/>
                      <a:pt x="8839" y="11409"/>
                    </a:cubicBezTo>
                    <a:cubicBezTo>
                      <a:pt x="8057" y="11652"/>
                      <a:pt x="7248" y="11770"/>
                      <a:pt x="6441" y="11770"/>
                    </a:cubicBezTo>
                    <a:cubicBezTo>
                      <a:pt x="4349" y="11770"/>
                      <a:pt x="2271" y="10979"/>
                      <a:pt x="704" y="9535"/>
                    </a:cubicBezTo>
                    <a:cubicBezTo>
                      <a:pt x="634" y="9465"/>
                      <a:pt x="538" y="9433"/>
                      <a:pt x="441" y="9433"/>
                    </a:cubicBezTo>
                    <a:cubicBezTo>
                      <a:pt x="330" y="9433"/>
                      <a:pt x="218" y="9476"/>
                      <a:pt x="150" y="9556"/>
                    </a:cubicBezTo>
                    <a:cubicBezTo>
                      <a:pt x="1" y="9726"/>
                      <a:pt x="22" y="9982"/>
                      <a:pt x="171" y="10131"/>
                    </a:cubicBezTo>
                    <a:cubicBezTo>
                      <a:pt x="1854" y="11686"/>
                      <a:pt x="4154" y="12538"/>
                      <a:pt x="6433" y="12538"/>
                    </a:cubicBezTo>
                    <a:cubicBezTo>
                      <a:pt x="7349" y="12538"/>
                      <a:pt x="8243" y="12410"/>
                      <a:pt x="9095" y="12154"/>
                    </a:cubicBezTo>
                    <a:cubicBezTo>
                      <a:pt x="11565" y="11366"/>
                      <a:pt x="13546" y="9599"/>
                      <a:pt x="14781" y="8321"/>
                    </a:cubicBezTo>
                    <a:cubicBezTo>
                      <a:pt x="15378" y="7724"/>
                      <a:pt x="15931" y="7107"/>
                      <a:pt x="16464" y="6532"/>
                    </a:cubicBezTo>
                    <a:cubicBezTo>
                      <a:pt x="17422" y="5488"/>
                      <a:pt x="18423" y="4423"/>
                      <a:pt x="19488" y="3486"/>
                    </a:cubicBezTo>
                    <a:cubicBezTo>
                      <a:pt x="20340" y="2741"/>
                      <a:pt x="21171" y="2166"/>
                      <a:pt x="22044" y="1740"/>
                    </a:cubicBezTo>
                    <a:cubicBezTo>
                      <a:pt x="22193" y="2144"/>
                      <a:pt x="22534" y="2464"/>
                      <a:pt x="22960" y="2570"/>
                    </a:cubicBezTo>
                    <a:cubicBezTo>
                      <a:pt x="23162" y="2602"/>
                      <a:pt x="23342" y="2621"/>
                      <a:pt x="23499" y="2621"/>
                    </a:cubicBezTo>
                    <a:cubicBezTo>
                      <a:pt x="23557" y="2621"/>
                      <a:pt x="23611" y="2619"/>
                      <a:pt x="23663" y="2613"/>
                    </a:cubicBezTo>
                    <a:cubicBezTo>
                      <a:pt x="23705" y="3486"/>
                      <a:pt x="24238" y="4338"/>
                      <a:pt x="25047" y="4721"/>
                    </a:cubicBezTo>
                    <a:cubicBezTo>
                      <a:pt x="25452" y="4913"/>
                      <a:pt x="25899" y="4956"/>
                      <a:pt x="26303" y="5020"/>
                    </a:cubicBezTo>
                    <a:cubicBezTo>
                      <a:pt x="26729" y="5062"/>
                      <a:pt x="27113" y="5126"/>
                      <a:pt x="27432" y="5296"/>
                    </a:cubicBezTo>
                    <a:cubicBezTo>
                      <a:pt x="27858" y="5552"/>
                      <a:pt x="28178" y="6084"/>
                      <a:pt x="28242" y="6681"/>
                    </a:cubicBezTo>
                    <a:cubicBezTo>
                      <a:pt x="28284" y="7256"/>
                      <a:pt x="28156" y="8001"/>
                      <a:pt x="27922" y="8640"/>
                    </a:cubicBezTo>
                    <a:cubicBezTo>
                      <a:pt x="27858" y="8768"/>
                      <a:pt x="27901" y="8917"/>
                      <a:pt x="27965" y="9024"/>
                    </a:cubicBezTo>
                    <a:cubicBezTo>
                      <a:pt x="28039" y="9116"/>
                      <a:pt x="28178" y="9177"/>
                      <a:pt x="28297" y="9177"/>
                    </a:cubicBezTo>
                    <a:cubicBezTo>
                      <a:pt x="28314" y="9177"/>
                      <a:pt x="28331" y="9175"/>
                      <a:pt x="28348" y="9173"/>
                    </a:cubicBezTo>
                    <a:cubicBezTo>
                      <a:pt x="29413" y="8960"/>
                      <a:pt x="30350" y="8236"/>
                      <a:pt x="30904" y="7171"/>
                    </a:cubicBezTo>
                    <a:cubicBezTo>
                      <a:pt x="31543" y="5935"/>
                      <a:pt x="31628" y="4487"/>
                      <a:pt x="31117" y="3273"/>
                    </a:cubicBezTo>
                    <a:cubicBezTo>
                      <a:pt x="30253" y="1305"/>
                      <a:pt x="28027" y="0"/>
                      <a:pt x="256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1"/>
              <p:cNvSpPr/>
              <p:nvPr/>
            </p:nvSpPr>
            <p:spPr>
              <a:xfrm>
                <a:off x="8783618" y="2705275"/>
                <a:ext cx="311090" cy="198167"/>
              </a:xfrm>
              <a:custGeom>
                <a:rect b="b" l="l" r="r" t="t"/>
                <a:pathLst>
                  <a:path extrusionOk="0" h="4369" w="6859">
                    <a:moveTo>
                      <a:pt x="4861" y="1"/>
                    </a:moveTo>
                    <a:cubicBezTo>
                      <a:pt x="4532" y="1"/>
                      <a:pt x="4208" y="101"/>
                      <a:pt x="3962" y="301"/>
                    </a:cubicBezTo>
                    <a:cubicBezTo>
                      <a:pt x="3791" y="428"/>
                      <a:pt x="3749" y="663"/>
                      <a:pt x="3876" y="854"/>
                    </a:cubicBezTo>
                    <a:cubicBezTo>
                      <a:pt x="3954" y="957"/>
                      <a:pt x="4078" y="1014"/>
                      <a:pt x="4202" y="1014"/>
                    </a:cubicBezTo>
                    <a:cubicBezTo>
                      <a:pt x="4283" y="1014"/>
                      <a:pt x="4363" y="990"/>
                      <a:pt x="4430" y="939"/>
                    </a:cubicBezTo>
                    <a:cubicBezTo>
                      <a:pt x="4542" y="842"/>
                      <a:pt x="4681" y="799"/>
                      <a:pt x="4829" y="799"/>
                    </a:cubicBezTo>
                    <a:cubicBezTo>
                      <a:pt x="4907" y="799"/>
                      <a:pt x="4988" y="811"/>
                      <a:pt x="5069" y="833"/>
                    </a:cubicBezTo>
                    <a:cubicBezTo>
                      <a:pt x="5367" y="918"/>
                      <a:pt x="5602" y="1067"/>
                      <a:pt x="5751" y="1302"/>
                    </a:cubicBezTo>
                    <a:cubicBezTo>
                      <a:pt x="6006" y="1770"/>
                      <a:pt x="5900" y="2452"/>
                      <a:pt x="5495" y="2899"/>
                    </a:cubicBezTo>
                    <a:cubicBezTo>
                      <a:pt x="5118" y="3334"/>
                      <a:pt x="4515" y="3571"/>
                      <a:pt x="3879" y="3571"/>
                    </a:cubicBezTo>
                    <a:cubicBezTo>
                      <a:pt x="3580" y="3571"/>
                      <a:pt x="3275" y="3519"/>
                      <a:pt x="2982" y="3410"/>
                    </a:cubicBezTo>
                    <a:cubicBezTo>
                      <a:pt x="2173" y="3091"/>
                      <a:pt x="1427" y="2452"/>
                      <a:pt x="788" y="1472"/>
                    </a:cubicBezTo>
                    <a:cubicBezTo>
                      <a:pt x="707" y="1363"/>
                      <a:pt x="582" y="1298"/>
                      <a:pt x="453" y="1298"/>
                    </a:cubicBezTo>
                    <a:cubicBezTo>
                      <a:pt x="379" y="1298"/>
                      <a:pt x="304" y="1319"/>
                      <a:pt x="235" y="1365"/>
                    </a:cubicBezTo>
                    <a:cubicBezTo>
                      <a:pt x="64" y="1493"/>
                      <a:pt x="0" y="1727"/>
                      <a:pt x="128" y="1919"/>
                    </a:cubicBezTo>
                    <a:cubicBezTo>
                      <a:pt x="874" y="3048"/>
                      <a:pt x="1725" y="3815"/>
                      <a:pt x="2705" y="4155"/>
                    </a:cubicBezTo>
                    <a:cubicBezTo>
                      <a:pt x="3088" y="4283"/>
                      <a:pt x="3472" y="4368"/>
                      <a:pt x="3876" y="4368"/>
                    </a:cubicBezTo>
                    <a:cubicBezTo>
                      <a:pt x="4750" y="4368"/>
                      <a:pt x="5580" y="4028"/>
                      <a:pt x="6113" y="3431"/>
                    </a:cubicBezTo>
                    <a:cubicBezTo>
                      <a:pt x="6730" y="2707"/>
                      <a:pt x="6858" y="1685"/>
                      <a:pt x="6432" y="897"/>
                    </a:cubicBezTo>
                    <a:cubicBezTo>
                      <a:pt x="6198" y="492"/>
                      <a:pt x="5751" y="151"/>
                      <a:pt x="5240" y="45"/>
                    </a:cubicBezTo>
                    <a:cubicBezTo>
                      <a:pt x="5115" y="15"/>
                      <a:pt x="4988" y="1"/>
                      <a:pt x="48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1"/>
              <p:cNvSpPr/>
              <p:nvPr/>
            </p:nvSpPr>
            <p:spPr>
              <a:xfrm>
                <a:off x="8342176" y="3766502"/>
                <a:ext cx="388284" cy="382908"/>
              </a:xfrm>
              <a:custGeom>
                <a:rect b="b" l="l" r="r" t="t"/>
                <a:pathLst>
                  <a:path extrusionOk="0" h="8442" w="8561">
                    <a:moveTo>
                      <a:pt x="1266" y="1"/>
                    </a:moveTo>
                    <a:cubicBezTo>
                      <a:pt x="1235" y="1"/>
                      <a:pt x="1203" y="4"/>
                      <a:pt x="1172" y="10"/>
                    </a:cubicBezTo>
                    <a:cubicBezTo>
                      <a:pt x="831" y="53"/>
                      <a:pt x="682" y="415"/>
                      <a:pt x="575" y="735"/>
                    </a:cubicBezTo>
                    <a:cubicBezTo>
                      <a:pt x="43" y="2268"/>
                      <a:pt x="0" y="3993"/>
                      <a:pt x="682" y="5484"/>
                    </a:cubicBezTo>
                    <a:cubicBezTo>
                      <a:pt x="1342" y="6953"/>
                      <a:pt x="2726" y="8146"/>
                      <a:pt x="4324" y="8402"/>
                    </a:cubicBezTo>
                    <a:cubicBezTo>
                      <a:pt x="4507" y="8429"/>
                      <a:pt x="4692" y="8442"/>
                      <a:pt x="4878" y="8442"/>
                    </a:cubicBezTo>
                    <a:cubicBezTo>
                      <a:pt x="6309" y="8442"/>
                      <a:pt x="7751" y="7660"/>
                      <a:pt x="8392" y="6378"/>
                    </a:cubicBezTo>
                    <a:cubicBezTo>
                      <a:pt x="8406" y="6382"/>
                      <a:pt x="8418" y="6384"/>
                      <a:pt x="8430" y="6384"/>
                    </a:cubicBezTo>
                    <a:cubicBezTo>
                      <a:pt x="8561" y="6384"/>
                      <a:pt x="8548" y="6180"/>
                      <a:pt x="8392" y="6102"/>
                    </a:cubicBezTo>
                    <a:cubicBezTo>
                      <a:pt x="8340" y="6058"/>
                      <a:pt x="8274" y="6043"/>
                      <a:pt x="8203" y="6043"/>
                    </a:cubicBezTo>
                    <a:cubicBezTo>
                      <a:pt x="8098" y="6043"/>
                      <a:pt x="7982" y="6076"/>
                      <a:pt x="7880" y="6102"/>
                    </a:cubicBezTo>
                    <a:cubicBezTo>
                      <a:pt x="7672" y="6158"/>
                      <a:pt x="7457" y="6186"/>
                      <a:pt x="7241" y="6186"/>
                    </a:cubicBezTo>
                    <a:cubicBezTo>
                      <a:pt x="6243" y="6186"/>
                      <a:pt x="5230" y="5606"/>
                      <a:pt x="4792" y="4696"/>
                    </a:cubicBezTo>
                    <a:cubicBezTo>
                      <a:pt x="4473" y="4036"/>
                      <a:pt x="4452" y="3205"/>
                      <a:pt x="4047" y="2566"/>
                    </a:cubicBezTo>
                    <a:cubicBezTo>
                      <a:pt x="3641" y="1870"/>
                      <a:pt x="2900" y="1402"/>
                      <a:pt x="2113" y="1402"/>
                    </a:cubicBezTo>
                    <a:cubicBezTo>
                      <a:pt x="2034" y="1402"/>
                      <a:pt x="1954" y="1406"/>
                      <a:pt x="1875" y="1416"/>
                    </a:cubicBezTo>
                    <a:cubicBezTo>
                      <a:pt x="1917" y="1097"/>
                      <a:pt x="1981" y="777"/>
                      <a:pt x="1875" y="479"/>
                    </a:cubicBezTo>
                    <a:cubicBezTo>
                      <a:pt x="1798" y="231"/>
                      <a:pt x="1534" y="1"/>
                      <a:pt x="12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1"/>
              <p:cNvSpPr/>
              <p:nvPr/>
            </p:nvSpPr>
            <p:spPr>
              <a:xfrm>
                <a:off x="8328660" y="2744598"/>
                <a:ext cx="601815" cy="1424316"/>
              </a:xfrm>
              <a:custGeom>
                <a:rect b="b" l="l" r="r" t="t"/>
                <a:pathLst>
                  <a:path extrusionOk="0" h="31402" w="13269">
                    <a:moveTo>
                      <a:pt x="1555" y="22627"/>
                    </a:moveTo>
                    <a:cubicBezTo>
                      <a:pt x="1747" y="22690"/>
                      <a:pt x="1896" y="22840"/>
                      <a:pt x="1960" y="23010"/>
                    </a:cubicBezTo>
                    <a:cubicBezTo>
                      <a:pt x="2045" y="23329"/>
                      <a:pt x="2002" y="23628"/>
                      <a:pt x="1896" y="23691"/>
                    </a:cubicBezTo>
                    <a:cubicBezTo>
                      <a:pt x="1725" y="23798"/>
                      <a:pt x="1640" y="24011"/>
                      <a:pt x="1725" y="24181"/>
                    </a:cubicBezTo>
                    <a:cubicBezTo>
                      <a:pt x="1774" y="24327"/>
                      <a:pt x="1909" y="24424"/>
                      <a:pt x="2065" y="24424"/>
                    </a:cubicBezTo>
                    <a:cubicBezTo>
                      <a:pt x="2114" y="24424"/>
                      <a:pt x="2164" y="24415"/>
                      <a:pt x="2215" y="24394"/>
                    </a:cubicBezTo>
                    <a:cubicBezTo>
                      <a:pt x="2359" y="24348"/>
                      <a:pt x="2511" y="24325"/>
                      <a:pt x="2665" y="24325"/>
                    </a:cubicBezTo>
                    <a:cubicBezTo>
                      <a:pt x="3280" y="24325"/>
                      <a:pt x="3919" y="24683"/>
                      <a:pt x="4174" y="25246"/>
                    </a:cubicBezTo>
                    <a:cubicBezTo>
                      <a:pt x="4302" y="25544"/>
                      <a:pt x="4345" y="25928"/>
                      <a:pt x="4409" y="26290"/>
                    </a:cubicBezTo>
                    <a:cubicBezTo>
                      <a:pt x="4451" y="26780"/>
                      <a:pt x="4537" y="27248"/>
                      <a:pt x="4771" y="27717"/>
                    </a:cubicBezTo>
                    <a:cubicBezTo>
                      <a:pt x="5154" y="28398"/>
                      <a:pt x="5900" y="28845"/>
                      <a:pt x="6773" y="28931"/>
                    </a:cubicBezTo>
                    <a:cubicBezTo>
                      <a:pt x="6881" y="28941"/>
                      <a:pt x="6997" y="28946"/>
                      <a:pt x="7118" y="28946"/>
                    </a:cubicBezTo>
                    <a:cubicBezTo>
                      <a:pt x="7497" y="28946"/>
                      <a:pt x="7924" y="28895"/>
                      <a:pt x="8328" y="28782"/>
                    </a:cubicBezTo>
                    <a:lnTo>
                      <a:pt x="8328" y="28782"/>
                    </a:lnTo>
                    <a:cubicBezTo>
                      <a:pt x="8051" y="29314"/>
                      <a:pt x="7582" y="29783"/>
                      <a:pt x="6964" y="30102"/>
                    </a:cubicBezTo>
                    <a:cubicBezTo>
                      <a:pt x="6391" y="30401"/>
                      <a:pt x="5757" y="30552"/>
                      <a:pt x="5142" y="30552"/>
                    </a:cubicBezTo>
                    <a:cubicBezTo>
                      <a:pt x="4660" y="30552"/>
                      <a:pt x="4191" y="30459"/>
                      <a:pt x="3770" y="30272"/>
                    </a:cubicBezTo>
                    <a:cubicBezTo>
                      <a:pt x="1981" y="29506"/>
                      <a:pt x="809" y="27376"/>
                      <a:pt x="980" y="25118"/>
                    </a:cubicBezTo>
                    <a:cubicBezTo>
                      <a:pt x="1022" y="24288"/>
                      <a:pt x="1214" y="23457"/>
                      <a:pt x="1555" y="22627"/>
                    </a:cubicBezTo>
                    <a:close/>
                    <a:moveTo>
                      <a:pt x="9991" y="0"/>
                    </a:moveTo>
                    <a:cubicBezTo>
                      <a:pt x="9896" y="0"/>
                      <a:pt x="9805" y="32"/>
                      <a:pt x="9733" y="94"/>
                    </a:cubicBezTo>
                    <a:cubicBezTo>
                      <a:pt x="9563" y="243"/>
                      <a:pt x="9563" y="498"/>
                      <a:pt x="9691" y="648"/>
                    </a:cubicBezTo>
                    <a:cubicBezTo>
                      <a:pt x="11693" y="2777"/>
                      <a:pt x="12417" y="5972"/>
                      <a:pt x="11565" y="8783"/>
                    </a:cubicBezTo>
                    <a:cubicBezTo>
                      <a:pt x="10841" y="11062"/>
                      <a:pt x="9137" y="12936"/>
                      <a:pt x="7923" y="14150"/>
                    </a:cubicBezTo>
                    <a:cubicBezTo>
                      <a:pt x="7348" y="14704"/>
                      <a:pt x="6751" y="15258"/>
                      <a:pt x="6155" y="15790"/>
                    </a:cubicBezTo>
                    <a:cubicBezTo>
                      <a:pt x="5090" y="16770"/>
                      <a:pt x="4025" y="17771"/>
                      <a:pt x="3067" y="18857"/>
                    </a:cubicBezTo>
                    <a:cubicBezTo>
                      <a:pt x="1278" y="20944"/>
                      <a:pt x="298" y="23031"/>
                      <a:pt x="171" y="25118"/>
                    </a:cubicBezTo>
                    <a:cubicBezTo>
                      <a:pt x="0" y="27695"/>
                      <a:pt x="1363" y="30145"/>
                      <a:pt x="3450" y="31060"/>
                    </a:cubicBezTo>
                    <a:cubicBezTo>
                      <a:pt x="3940" y="31273"/>
                      <a:pt x="4537" y="31401"/>
                      <a:pt x="5112" y="31401"/>
                    </a:cubicBezTo>
                    <a:cubicBezTo>
                      <a:pt x="5878" y="31359"/>
                      <a:pt x="6645" y="31167"/>
                      <a:pt x="7327" y="30826"/>
                    </a:cubicBezTo>
                    <a:cubicBezTo>
                      <a:pt x="8391" y="30251"/>
                      <a:pt x="9137" y="29314"/>
                      <a:pt x="9329" y="28249"/>
                    </a:cubicBezTo>
                    <a:cubicBezTo>
                      <a:pt x="9350" y="28121"/>
                      <a:pt x="9307" y="27972"/>
                      <a:pt x="9201" y="27887"/>
                    </a:cubicBezTo>
                    <a:cubicBezTo>
                      <a:pt x="9136" y="27836"/>
                      <a:pt x="9048" y="27807"/>
                      <a:pt x="8961" y="27807"/>
                    </a:cubicBezTo>
                    <a:cubicBezTo>
                      <a:pt x="8904" y="27807"/>
                      <a:pt x="8846" y="27819"/>
                      <a:pt x="8796" y="27845"/>
                    </a:cubicBezTo>
                    <a:cubicBezTo>
                      <a:pt x="8248" y="28064"/>
                      <a:pt x="7623" y="28173"/>
                      <a:pt x="7106" y="28173"/>
                    </a:cubicBezTo>
                    <a:cubicBezTo>
                      <a:pt x="7020" y="28173"/>
                      <a:pt x="6937" y="28170"/>
                      <a:pt x="6858" y="28164"/>
                    </a:cubicBezTo>
                    <a:cubicBezTo>
                      <a:pt x="6240" y="28100"/>
                      <a:pt x="5708" y="27781"/>
                      <a:pt x="5474" y="27355"/>
                    </a:cubicBezTo>
                    <a:cubicBezTo>
                      <a:pt x="5282" y="27035"/>
                      <a:pt x="5239" y="26631"/>
                      <a:pt x="5175" y="26205"/>
                    </a:cubicBezTo>
                    <a:cubicBezTo>
                      <a:pt x="5133" y="25779"/>
                      <a:pt x="5069" y="25353"/>
                      <a:pt x="4877" y="24969"/>
                    </a:cubicBezTo>
                    <a:cubicBezTo>
                      <a:pt x="4515" y="24160"/>
                      <a:pt x="3663" y="23628"/>
                      <a:pt x="2790" y="23585"/>
                    </a:cubicBezTo>
                    <a:cubicBezTo>
                      <a:pt x="2811" y="23372"/>
                      <a:pt x="2790" y="23116"/>
                      <a:pt x="2726" y="22882"/>
                    </a:cubicBezTo>
                    <a:cubicBezTo>
                      <a:pt x="2620" y="22456"/>
                      <a:pt x="2300" y="22115"/>
                      <a:pt x="1896" y="21945"/>
                    </a:cubicBezTo>
                    <a:cubicBezTo>
                      <a:pt x="2322" y="21093"/>
                      <a:pt x="2939" y="20241"/>
                      <a:pt x="3663" y="19389"/>
                    </a:cubicBezTo>
                    <a:cubicBezTo>
                      <a:pt x="4600" y="18324"/>
                      <a:pt x="5665" y="17345"/>
                      <a:pt x="6688" y="16386"/>
                    </a:cubicBezTo>
                    <a:cubicBezTo>
                      <a:pt x="7284" y="15854"/>
                      <a:pt x="7902" y="15300"/>
                      <a:pt x="8477" y="14704"/>
                    </a:cubicBezTo>
                    <a:cubicBezTo>
                      <a:pt x="9754" y="13426"/>
                      <a:pt x="11565" y="11488"/>
                      <a:pt x="12310" y="9017"/>
                    </a:cubicBezTo>
                    <a:cubicBezTo>
                      <a:pt x="13269" y="5951"/>
                      <a:pt x="12481" y="2458"/>
                      <a:pt x="10287" y="115"/>
                    </a:cubicBezTo>
                    <a:cubicBezTo>
                      <a:pt x="10198" y="38"/>
                      <a:pt x="10093" y="0"/>
                      <a:pt x="99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7041978" y="4821923"/>
                <a:ext cx="1144715" cy="321585"/>
              </a:xfrm>
              <a:custGeom>
                <a:rect b="b" l="l" r="r" t="t"/>
                <a:pathLst>
                  <a:path extrusionOk="0" h="7090" w="25239">
                    <a:moveTo>
                      <a:pt x="14870" y="0"/>
                    </a:moveTo>
                    <a:cubicBezTo>
                      <a:pt x="13484" y="0"/>
                      <a:pt x="12073" y="288"/>
                      <a:pt x="10777" y="764"/>
                    </a:cubicBezTo>
                    <a:cubicBezTo>
                      <a:pt x="8051" y="1786"/>
                      <a:pt x="5666" y="3575"/>
                      <a:pt x="3259" y="5173"/>
                    </a:cubicBezTo>
                    <a:cubicBezTo>
                      <a:pt x="2216" y="5854"/>
                      <a:pt x="1130" y="6493"/>
                      <a:pt x="1" y="7047"/>
                    </a:cubicBezTo>
                    <a:lnTo>
                      <a:pt x="25171" y="7047"/>
                    </a:lnTo>
                    <a:cubicBezTo>
                      <a:pt x="24453" y="6586"/>
                      <a:pt x="23815" y="6027"/>
                      <a:pt x="23236" y="5407"/>
                    </a:cubicBezTo>
                    <a:cubicBezTo>
                      <a:pt x="21916" y="3980"/>
                      <a:pt x="20851" y="2255"/>
                      <a:pt x="19190" y="1190"/>
                    </a:cubicBezTo>
                    <a:cubicBezTo>
                      <a:pt x="17905" y="352"/>
                      <a:pt x="16402" y="0"/>
                      <a:pt x="14870" y="0"/>
                    </a:cubicBezTo>
                    <a:close/>
                    <a:moveTo>
                      <a:pt x="25171" y="7047"/>
                    </a:moveTo>
                    <a:cubicBezTo>
                      <a:pt x="25194" y="7061"/>
                      <a:pt x="25216" y="7075"/>
                      <a:pt x="25238" y="7089"/>
                    </a:cubicBezTo>
                    <a:lnTo>
                      <a:pt x="25238" y="7047"/>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7211017" y="4689440"/>
                <a:ext cx="979532" cy="385493"/>
              </a:xfrm>
              <a:custGeom>
                <a:rect b="b" l="l" r="r" t="t"/>
                <a:pathLst>
                  <a:path extrusionOk="0" h="8499" w="21597">
                    <a:moveTo>
                      <a:pt x="10628" y="1"/>
                    </a:moveTo>
                    <a:cubicBezTo>
                      <a:pt x="8754" y="1"/>
                      <a:pt x="7136" y="1002"/>
                      <a:pt x="6262" y="2535"/>
                    </a:cubicBezTo>
                    <a:cubicBezTo>
                      <a:pt x="5844" y="2429"/>
                      <a:pt x="5414" y="2376"/>
                      <a:pt x="4984" y="2376"/>
                    </a:cubicBezTo>
                    <a:cubicBezTo>
                      <a:pt x="3684" y="2376"/>
                      <a:pt x="2383" y="2863"/>
                      <a:pt x="1406" y="3855"/>
                    </a:cubicBezTo>
                    <a:cubicBezTo>
                      <a:pt x="640" y="4622"/>
                      <a:pt x="192" y="5581"/>
                      <a:pt x="1" y="6603"/>
                    </a:cubicBezTo>
                    <a:lnTo>
                      <a:pt x="65" y="6603"/>
                    </a:lnTo>
                    <a:cubicBezTo>
                      <a:pt x="2152" y="5197"/>
                      <a:pt x="4324" y="3728"/>
                      <a:pt x="6773" y="2812"/>
                    </a:cubicBezTo>
                    <a:cubicBezTo>
                      <a:pt x="8286" y="2258"/>
                      <a:pt x="9798" y="1960"/>
                      <a:pt x="11267" y="1960"/>
                    </a:cubicBezTo>
                    <a:cubicBezTo>
                      <a:pt x="13099" y="1960"/>
                      <a:pt x="14824" y="2428"/>
                      <a:pt x="16187" y="3323"/>
                    </a:cubicBezTo>
                    <a:cubicBezTo>
                      <a:pt x="17465" y="4175"/>
                      <a:pt x="18445" y="5346"/>
                      <a:pt x="19382" y="6475"/>
                    </a:cubicBezTo>
                    <a:cubicBezTo>
                      <a:pt x="19786" y="6944"/>
                      <a:pt x="20170" y="7433"/>
                      <a:pt x="20574" y="7859"/>
                    </a:cubicBezTo>
                    <a:cubicBezTo>
                      <a:pt x="20787" y="8094"/>
                      <a:pt x="21000" y="8285"/>
                      <a:pt x="21213" y="8498"/>
                    </a:cubicBezTo>
                    <a:cubicBezTo>
                      <a:pt x="21597" y="6858"/>
                      <a:pt x="21128" y="5091"/>
                      <a:pt x="19850" y="3813"/>
                    </a:cubicBezTo>
                    <a:cubicBezTo>
                      <a:pt x="18858" y="2820"/>
                      <a:pt x="17553" y="2333"/>
                      <a:pt x="16260" y="2333"/>
                    </a:cubicBezTo>
                    <a:cubicBezTo>
                      <a:pt x="15833" y="2333"/>
                      <a:pt x="15407" y="2387"/>
                      <a:pt x="14994" y="2492"/>
                    </a:cubicBezTo>
                    <a:cubicBezTo>
                      <a:pt x="14100" y="1002"/>
                      <a:pt x="12481" y="1"/>
                      <a:pt x="106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7265126" y="4948465"/>
                <a:ext cx="695519" cy="195037"/>
              </a:xfrm>
              <a:custGeom>
                <a:rect b="b" l="l" r="r" t="t"/>
                <a:pathLst>
                  <a:path extrusionOk="0" h="4300" w="15335">
                    <a:moveTo>
                      <a:pt x="9027" y="1"/>
                    </a:moveTo>
                    <a:cubicBezTo>
                      <a:pt x="8187" y="1"/>
                      <a:pt x="7335" y="174"/>
                      <a:pt x="6560" y="466"/>
                    </a:cubicBezTo>
                    <a:cubicBezTo>
                      <a:pt x="4899" y="1083"/>
                      <a:pt x="3472" y="2170"/>
                      <a:pt x="1981" y="3128"/>
                    </a:cubicBezTo>
                    <a:cubicBezTo>
                      <a:pt x="1342" y="3554"/>
                      <a:pt x="703" y="3959"/>
                      <a:pt x="0" y="4257"/>
                    </a:cubicBezTo>
                    <a:lnTo>
                      <a:pt x="15267" y="4257"/>
                    </a:lnTo>
                    <a:cubicBezTo>
                      <a:pt x="14847" y="3986"/>
                      <a:pt x="14465" y="3641"/>
                      <a:pt x="14121" y="3277"/>
                    </a:cubicBezTo>
                    <a:cubicBezTo>
                      <a:pt x="13311" y="2404"/>
                      <a:pt x="12651" y="1403"/>
                      <a:pt x="11672" y="721"/>
                    </a:cubicBezTo>
                    <a:cubicBezTo>
                      <a:pt x="10886" y="216"/>
                      <a:pt x="9963" y="1"/>
                      <a:pt x="9027" y="1"/>
                    </a:cubicBezTo>
                    <a:close/>
                    <a:moveTo>
                      <a:pt x="15267" y="4257"/>
                    </a:moveTo>
                    <a:cubicBezTo>
                      <a:pt x="15290" y="4271"/>
                      <a:pt x="15312" y="4285"/>
                      <a:pt x="15335" y="4299"/>
                    </a:cubicBezTo>
                    <a:lnTo>
                      <a:pt x="15335" y="4257"/>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8804844" y="3041495"/>
                <a:ext cx="339119" cy="1144778"/>
              </a:xfrm>
              <a:custGeom>
                <a:rect b="b" l="l" r="r" t="t"/>
                <a:pathLst>
                  <a:path extrusionOk="0" h="25239" w="7477">
                    <a:moveTo>
                      <a:pt x="7455" y="1"/>
                    </a:moveTo>
                    <a:cubicBezTo>
                      <a:pt x="6901" y="1108"/>
                      <a:pt x="6262" y="2195"/>
                      <a:pt x="5560" y="3238"/>
                    </a:cubicBezTo>
                    <a:cubicBezTo>
                      <a:pt x="3962" y="5666"/>
                      <a:pt x="2173" y="8030"/>
                      <a:pt x="1172" y="10778"/>
                    </a:cubicBezTo>
                    <a:cubicBezTo>
                      <a:pt x="150" y="13482"/>
                      <a:pt x="1" y="16741"/>
                      <a:pt x="1598" y="19190"/>
                    </a:cubicBezTo>
                    <a:cubicBezTo>
                      <a:pt x="2663" y="20830"/>
                      <a:pt x="4367" y="21895"/>
                      <a:pt x="5794" y="23237"/>
                    </a:cubicBezTo>
                    <a:cubicBezTo>
                      <a:pt x="6444" y="23803"/>
                      <a:pt x="7011" y="24472"/>
                      <a:pt x="7455" y="25203"/>
                    </a:cubicBezTo>
                    <a:lnTo>
                      <a:pt x="7455" y="25203"/>
                    </a:lnTo>
                    <a:lnTo>
                      <a:pt x="7455" y="1"/>
                    </a:lnTo>
                    <a:close/>
                    <a:moveTo>
                      <a:pt x="7455" y="25203"/>
                    </a:moveTo>
                    <a:lnTo>
                      <a:pt x="7455" y="25239"/>
                    </a:lnTo>
                    <a:lnTo>
                      <a:pt x="7476" y="25239"/>
                    </a:lnTo>
                    <a:cubicBezTo>
                      <a:pt x="7469" y="25227"/>
                      <a:pt x="7462" y="25215"/>
                      <a:pt x="7455" y="2520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8689914" y="3208630"/>
                <a:ext cx="385472" cy="968201"/>
              </a:xfrm>
              <a:custGeom>
                <a:rect b="b" l="l" r="r" t="t"/>
                <a:pathLst>
                  <a:path extrusionOk="0" h="21346" w="8499">
                    <a:moveTo>
                      <a:pt x="6603" y="0"/>
                    </a:moveTo>
                    <a:cubicBezTo>
                      <a:pt x="5602" y="192"/>
                      <a:pt x="4643" y="639"/>
                      <a:pt x="3877" y="1427"/>
                    </a:cubicBezTo>
                    <a:cubicBezTo>
                      <a:pt x="2535" y="2727"/>
                      <a:pt x="2109" y="4579"/>
                      <a:pt x="2535" y="6262"/>
                    </a:cubicBezTo>
                    <a:cubicBezTo>
                      <a:pt x="1023" y="7135"/>
                      <a:pt x="0" y="8754"/>
                      <a:pt x="0" y="10628"/>
                    </a:cubicBezTo>
                    <a:cubicBezTo>
                      <a:pt x="0" y="12481"/>
                      <a:pt x="1023" y="14121"/>
                      <a:pt x="2514" y="14994"/>
                    </a:cubicBezTo>
                    <a:cubicBezTo>
                      <a:pt x="2088" y="16676"/>
                      <a:pt x="2514" y="18529"/>
                      <a:pt x="3813" y="19871"/>
                    </a:cubicBezTo>
                    <a:cubicBezTo>
                      <a:pt x="4796" y="20854"/>
                      <a:pt x="6081" y="21345"/>
                      <a:pt x="7359" y="21345"/>
                    </a:cubicBezTo>
                    <a:cubicBezTo>
                      <a:pt x="7742" y="21345"/>
                      <a:pt x="8125" y="21301"/>
                      <a:pt x="8498" y="21213"/>
                    </a:cubicBezTo>
                    <a:cubicBezTo>
                      <a:pt x="8285" y="21021"/>
                      <a:pt x="8094" y="20808"/>
                      <a:pt x="7859" y="20595"/>
                    </a:cubicBezTo>
                    <a:cubicBezTo>
                      <a:pt x="7433" y="20191"/>
                      <a:pt x="6965" y="19786"/>
                      <a:pt x="6475" y="19381"/>
                    </a:cubicBezTo>
                    <a:cubicBezTo>
                      <a:pt x="5367" y="18465"/>
                      <a:pt x="4196" y="17464"/>
                      <a:pt x="3344" y="16187"/>
                    </a:cubicBezTo>
                    <a:cubicBezTo>
                      <a:pt x="2428" y="14824"/>
                      <a:pt x="1981" y="13098"/>
                      <a:pt x="1981" y="11267"/>
                    </a:cubicBezTo>
                    <a:cubicBezTo>
                      <a:pt x="1981" y="9797"/>
                      <a:pt x="2279" y="8285"/>
                      <a:pt x="2833" y="6773"/>
                    </a:cubicBezTo>
                    <a:cubicBezTo>
                      <a:pt x="3728" y="4324"/>
                      <a:pt x="5197" y="2173"/>
                      <a:pt x="6603" y="64"/>
                    </a:cubicBezTo>
                    <a:lnTo>
                      <a:pt x="6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8939141" y="3264644"/>
                <a:ext cx="204823" cy="695557"/>
              </a:xfrm>
              <a:custGeom>
                <a:rect b="b" l="l" r="r" t="t"/>
                <a:pathLst>
                  <a:path extrusionOk="0" h="15335" w="4516">
                    <a:moveTo>
                      <a:pt x="4494" y="1"/>
                    </a:moveTo>
                    <a:cubicBezTo>
                      <a:pt x="4175" y="682"/>
                      <a:pt x="3770" y="1321"/>
                      <a:pt x="3344" y="1960"/>
                    </a:cubicBezTo>
                    <a:cubicBezTo>
                      <a:pt x="2386" y="3451"/>
                      <a:pt x="1299" y="4899"/>
                      <a:pt x="682" y="6539"/>
                    </a:cubicBezTo>
                    <a:cubicBezTo>
                      <a:pt x="85" y="8200"/>
                      <a:pt x="0" y="10160"/>
                      <a:pt x="959" y="11650"/>
                    </a:cubicBezTo>
                    <a:cubicBezTo>
                      <a:pt x="1619" y="12651"/>
                      <a:pt x="2641" y="13312"/>
                      <a:pt x="3514" y="14100"/>
                    </a:cubicBezTo>
                    <a:cubicBezTo>
                      <a:pt x="3866" y="14473"/>
                      <a:pt x="4239" y="14866"/>
                      <a:pt x="4494" y="15298"/>
                    </a:cubicBezTo>
                    <a:lnTo>
                      <a:pt x="4494" y="15298"/>
                    </a:lnTo>
                    <a:lnTo>
                      <a:pt x="4494" y="1"/>
                    </a:lnTo>
                    <a:close/>
                    <a:moveTo>
                      <a:pt x="4494" y="15298"/>
                    </a:moveTo>
                    <a:lnTo>
                      <a:pt x="4494" y="15335"/>
                    </a:lnTo>
                    <a:lnTo>
                      <a:pt x="4515" y="15335"/>
                    </a:lnTo>
                    <a:cubicBezTo>
                      <a:pt x="4508" y="15323"/>
                      <a:pt x="4501" y="15310"/>
                      <a:pt x="4494" y="1529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p:nvPr/>
            </p:nvSpPr>
            <p:spPr>
              <a:xfrm>
                <a:off x="7421601" y="4240239"/>
                <a:ext cx="320433" cy="409669"/>
              </a:xfrm>
              <a:custGeom>
                <a:rect b="b" l="l" r="r" t="t"/>
                <a:pathLst>
                  <a:path extrusionOk="0" h="9032" w="7065">
                    <a:moveTo>
                      <a:pt x="6669" y="0"/>
                    </a:moveTo>
                    <a:cubicBezTo>
                      <a:pt x="6661" y="0"/>
                      <a:pt x="6653" y="1"/>
                      <a:pt x="6646" y="1"/>
                    </a:cubicBezTo>
                    <a:cubicBezTo>
                      <a:pt x="4686" y="214"/>
                      <a:pt x="2769" y="1173"/>
                      <a:pt x="1555" y="2749"/>
                    </a:cubicBezTo>
                    <a:cubicBezTo>
                      <a:pt x="150" y="4601"/>
                      <a:pt x="1" y="6816"/>
                      <a:pt x="640" y="9031"/>
                    </a:cubicBezTo>
                    <a:cubicBezTo>
                      <a:pt x="1662" y="5581"/>
                      <a:pt x="3898" y="2557"/>
                      <a:pt x="6837" y="512"/>
                    </a:cubicBezTo>
                    <a:cubicBezTo>
                      <a:pt x="7065" y="347"/>
                      <a:pt x="6931" y="0"/>
                      <a:pt x="666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7065154" y="4686673"/>
                <a:ext cx="150261" cy="196988"/>
              </a:xfrm>
              <a:custGeom>
                <a:rect b="b" l="l" r="r" t="t"/>
                <a:pathLst>
                  <a:path extrusionOk="0" h="4343" w="3313">
                    <a:moveTo>
                      <a:pt x="2951" y="1"/>
                    </a:moveTo>
                    <a:cubicBezTo>
                      <a:pt x="2890" y="1"/>
                      <a:pt x="2827" y="20"/>
                      <a:pt x="2770" y="62"/>
                    </a:cubicBezTo>
                    <a:cubicBezTo>
                      <a:pt x="2131" y="509"/>
                      <a:pt x="1407" y="1020"/>
                      <a:pt x="959" y="1552"/>
                    </a:cubicBezTo>
                    <a:cubicBezTo>
                      <a:pt x="363" y="2298"/>
                      <a:pt x="1" y="3448"/>
                      <a:pt x="129" y="4342"/>
                    </a:cubicBezTo>
                    <a:cubicBezTo>
                      <a:pt x="1705" y="3597"/>
                      <a:pt x="2897" y="2106"/>
                      <a:pt x="3281" y="402"/>
                    </a:cubicBezTo>
                    <a:cubicBezTo>
                      <a:pt x="3313" y="177"/>
                      <a:pt x="3139" y="1"/>
                      <a:pt x="2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a:off x="8241396" y="3432096"/>
                <a:ext cx="409918" cy="303941"/>
              </a:xfrm>
              <a:custGeom>
                <a:rect b="b" l="l" r="r" t="t"/>
                <a:pathLst>
                  <a:path extrusionOk="0" h="6701" w="9038">
                    <a:moveTo>
                      <a:pt x="6607" y="1"/>
                    </a:moveTo>
                    <a:cubicBezTo>
                      <a:pt x="5237" y="1"/>
                      <a:pt x="3927" y="397"/>
                      <a:pt x="2755" y="1314"/>
                    </a:cubicBezTo>
                    <a:cubicBezTo>
                      <a:pt x="1200" y="2506"/>
                      <a:pt x="242" y="4423"/>
                      <a:pt x="29" y="6404"/>
                    </a:cubicBezTo>
                    <a:cubicBezTo>
                      <a:pt x="1" y="6570"/>
                      <a:pt x="154" y="6701"/>
                      <a:pt x="305" y="6701"/>
                    </a:cubicBezTo>
                    <a:cubicBezTo>
                      <a:pt x="386" y="6701"/>
                      <a:pt x="467" y="6663"/>
                      <a:pt x="519" y="6574"/>
                    </a:cubicBezTo>
                    <a:cubicBezTo>
                      <a:pt x="2584" y="3656"/>
                      <a:pt x="5609" y="1420"/>
                      <a:pt x="9038" y="377"/>
                    </a:cubicBezTo>
                    <a:cubicBezTo>
                      <a:pt x="8217" y="134"/>
                      <a:pt x="7401" y="1"/>
                      <a:pt x="6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a:off x="8684517" y="3067438"/>
                <a:ext cx="201512" cy="144328"/>
              </a:xfrm>
              <a:custGeom>
                <a:rect b="b" l="l" r="r" t="t"/>
                <a:pathLst>
                  <a:path extrusionOk="0" h="3182" w="4443">
                    <a:moveTo>
                      <a:pt x="4067" y="1"/>
                    </a:moveTo>
                    <a:cubicBezTo>
                      <a:pt x="3214" y="1"/>
                      <a:pt x="2264" y="356"/>
                      <a:pt x="1653" y="856"/>
                    </a:cubicBezTo>
                    <a:cubicBezTo>
                      <a:pt x="1120" y="1303"/>
                      <a:pt x="609" y="2027"/>
                      <a:pt x="141" y="2666"/>
                    </a:cubicBezTo>
                    <a:cubicBezTo>
                      <a:pt x="1" y="2886"/>
                      <a:pt x="180" y="3181"/>
                      <a:pt x="449" y="3181"/>
                    </a:cubicBezTo>
                    <a:cubicBezTo>
                      <a:pt x="467" y="3181"/>
                      <a:pt x="485" y="3180"/>
                      <a:pt x="503" y="3177"/>
                    </a:cubicBezTo>
                    <a:cubicBezTo>
                      <a:pt x="2207" y="2794"/>
                      <a:pt x="3697" y="1601"/>
                      <a:pt x="4443" y="25"/>
                    </a:cubicBezTo>
                    <a:cubicBezTo>
                      <a:pt x="4321" y="9"/>
                      <a:pt x="4195" y="1"/>
                      <a:pt x="40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a:off x="7983779" y="3981396"/>
                <a:ext cx="393228" cy="394157"/>
              </a:xfrm>
              <a:custGeom>
                <a:rect b="b" l="l" r="r" t="t"/>
                <a:pathLst>
                  <a:path extrusionOk="0" h="8690" w="8670">
                    <a:moveTo>
                      <a:pt x="3622" y="0"/>
                    </a:moveTo>
                    <a:cubicBezTo>
                      <a:pt x="2876" y="512"/>
                      <a:pt x="2471" y="1470"/>
                      <a:pt x="2621" y="2386"/>
                    </a:cubicBezTo>
                    <a:cubicBezTo>
                      <a:pt x="2621" y="2450"/>
                      <a:pt x="2642" y="2556"/>
                      <a:pt x="2642" y="2641"/>
                    </a:cubicBezTo>
                    <a:cubicBezTo>
                      <a:pt x="2557" y="2641"/>
                      <a:pt x="2450" y="2620"/>
                      <a:pt x="2365" y="2620"/>
                    </a:cubicBezTo>
                    <a:cubicBezTo>
                      <a:pt x="2261" y="2605"/>
                      <a:pt x="2156" y="2598"/>
                      <a:pt x="2051" y="2598"/>
                    </a:cubicBezTo>
                    <a:cubicBezTo>
                      <a:pt x="1270" y="2598"/>
                      <a:pt x="470" y="3002"/>
                      <a:pt x="1" y="3621"/>
                    </a:cubicBezTo>
                    <a:lnTo>
                      <a:pt x="959" y="4345"/>
                    </a:lnTo>
                    <a:cubicBezTo>
                      <a:pt x="619" y="4579"/>
                      <a:pt x="299" y="4835"/>
                      <a:pt x="1" y="5069"/>
                    </a:cubicBezTo>
                    <a:cubicBezTo>
                      <a:pt x="460" y="5712"/>
                      <a:pt x="1219" y="6101"/>
                      <a:pt x="1993" y="6101"/>
                    </a:cubicBezTo>
                    <a:cubicBezTo>
                      <a:pt x="2117" y="6101"/>
                      <a:pt x="2241" y="6091"/>
                      <a:pt x="2365" y="6070"/>
                    </a:cubicBezTo>
                    <a:cubicBezTo>
                      <a:pt x="2450" y="6070"/>
                      <a:pt x="2557" y="6049"/>
                      <a:pt x="2642" y="6049"/>
                    </a:cubicBezTo>
                    <a:cubicBezTo>
                      <a:pt x="2642" y="6134"/>
                      <a:pt x="2621" y="6241"/>
                      <a:pt x="2621" y="6305"/>
                    </a:cubicBezTo>
                    <a:cubicBezTo>
                      <a:pt x="2471" y="7199"/>
                      <a:pt x="2897" y="8157"/>
                      <a:pt x="3622" y="8690"/>
                    </a:cubicBezTo>
                    <a:lnTo>
                      <a:pt x="4346" y="7731"/>
                    </a:lnTo>
                    <a:cubicBezTo>
                      <a:pt x="4580" y="8072"/>
                      <a:pt x="4814" y="8392"/>
                      <a:pt x="5070" y="8690"/>
                    </a:cubicBezTo>
                    <a:cubicBezTo>
                      <a:pt x="5815" y="8179"/>
                      <a:pt x="6199" y="7220"/>
                      <a:pt x="6071" y="6305"/>
                    </a:cubicBezTo>
                    <a:cubicBezTo>
                      <a:pt x="6071" y="6241"/>
                      <a:pt x="6049" y="6134"/>
                      <a:pt x="6049" y="6049"/>
                    </a:cubicBezTo>
                    <a:cubicBezTo>
                      <a:pt x="6135" y="6049"/>
                      <a:pt x="6241" y="6070"/>
                      <a:pt x="6305" y="6070"/>
                    </a:cubicBezTo>
                    <a:cubicBezTo>
                      <a:pt x="6421" y="6090"/>
                      <a:pt x="6538" y="6099"/>
                      <a:pt x="6655" y="6099"/>
                    </a:cubicBezTo>
                    <a:cubicBezTo>
                      <a:pt x="7436" y="6099"/>
                      <a:pt x="8206" y="5681"/>
                      <a:pt x="8669" y="5069"/>
                    </a:cubicBezTo>
                    <a:lnTo>
                      <a:pt x="7711" y="4345"/>
                    </a:lnTo>
                    <a:cubicBezTo>
                      <a:pt x="8073" y="4111"/>
                      <a:pt x="8392" y="3877"/>
                      <a:pt x="8669" y="3621"/>
                    </a:cubicBezTo>
                    <a:cubicBezTo>
                      <a:pt x="8242" y="2971"/>
                      <a:pt x="7457" y="2596"/>
                      <a:pt x="6656" y="2596"/>
                    </a:cubicBezTo>
                    <a:cubicBezTo>
                      <a:pt x="6539" y="2596"/>
                      <a:pt x="6422" y="2604"/>
                      <a:pt x="6305" y="2620"/>
                    </a:cubicBezTo>
                    <a:cubicBezTo>
                      <a:pt x="6241" y="2620"/>
                      <a:pt x="6135" y="2641"/>
                      <a:pt x="6049" y="2641"/>
                    </a:cubicBezTo>
                    <a:cubicBezTo>
                      <a:pt x="6049" y="2556"/>
                      <a:pt x="6071" y="2450"/>
                      <a:pt x="6071" y="2386"/>
                    </a:cubicBezTo>
                    <a:cubicBezTo>
                      <a:pt x="6199" y="1491"/>
                      <a:pt x="5773" y="533"/>
                      <a:pt x="5070" y="0"/>
                    </a:cubicBezTo>
                    <a:lnTo>
                      <a:pt x="4346" y="959"/>
                    </a:lnTo>
                    <a:cubicBezTo>
                      <a:pt x="4111" y="618"/>
                      <a:pt x="3856" y="299"/>
                      <a:pt x="36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p:nvPr/>
            </p:nvSpPr>
            <p:spPr>
              <a:xfrm>
                <a:off x="8104560" y="4102132"/>
                <a:ext cx="152665" cy="152673"/>
              </a:xfrm>
              <a:custGeom>
                <a:rect b="b" l="l" r="r" t="t"/>
                <a:pathLst>
                  <a:path extrusionOk="0" h="3366" w="3366">
                    <a:moveTo>
                      <a:pt x="1683" y="1"/>
                    </a:moveTo>
                    <a:cubicBezTo>
                      <a:pt x="746" y="1"/>
                      <a:pt x="0" y="746"/>
                      <a:pt x="0" y="1683"/>
                    </a:cubicBezTo>
                    <a:cubicBezTo>
                      <a:pt x="0" y="2620"/>
                      <a:pt x="746" y="3366"/>
                      <a:pt x="1683" y="3366"/>
                    </a:cubicBezTo>
                    <a:cubicBezTo>
                      <a:pt x="2620" y="3366"/>
                      <a:pt x="3365" y="2620"/>
                      <a:pt x="3365" y="1683"/>
                    </a:cubicBezTo>
                    <a:cubicBezTo>
                      <a:pt x="3365" y="746"/>
                      <a:pt x="2620" y="1"/>
                      <a:pt x="16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68" name="Shape 368"/>
        <p:cNvGrpSpPr/>
        <p:nvPr/>
      </p:nvGrpSpPr>
      <p:grpSpPr>
        <a:xfrm>
          <a:off x="0" y="0"/>
          <a:ext cx="0" cy="0"/>
          <a:chOff x="0" y="0"/>
          <a:chExt cx="0" cy="0"/>
        </a:xfrm>
      </p:grpSpPr>
      <p:sp>
        <p:nvSpPr>
          <p:cNvPr id="369" name="Google Shape;369;p32"/>
          <p:cNvSpPr/>
          <p:nvPr/>
        </p:nvSpPr>
        <p:spPr>
          <a:xfrm>
            <a:off x="-57150" y="-76200"/>
            <a:ext cx="4114800" cy="5867400"/>
          </a:xfrm>
          <a:custGeom>
            <a:rect b="b" l="l" r="r" t="t"/>
            <a:pathLst>
              <a:path extrusionOk="0" h="234696" w="164592">
                <a:moveTo>
                  <a:pt x="150876" y="0"/>
                </a:moveTo>
                <a:lnTo>
                  <a:pt x="762" y="1524"/>
                </a:lnTo>
                <a:lnTo>
                  <a:pt x="0" y="234696"/>
                </a:lnTo>
                <a:lnTo>
                  <a:pt x="139446" y="219456"/>
                </a:lnTo>
                <a:lnTo>
                  <a:pt x="164592" y="56388"/>
                </a:lnTo>
                <a:close/>
              </a:path>
            </a:pathLst>
          </a:custGeom>
          <a:solidFill>
            <a:schemeClr val="accent6"/>
          </a:solidFill>
          <a:ln>
            <a:noFill/>
          </a:ln>
        </p:spPr>
      </p:sp>
      <p:sp>
        <p:nvSpPr>
          <p:cNvPr id="370" name="Google Shape;370;p32"/>
          <p:cNvSpPr/>
          <p:nvPr/>
        </p:nvSpPr>
        <p:spPr>
          <a:xfrm>
            <a:off x="-765546" y="-518013"/>
            <a:ext cx="7001720" cy="6689073"/>
          </a:xfrm>
          <a:custGeom>
            <a:rect b="b" l="l" r="r" t="t"/>
            <a:pathLst>
              <a:path extrusionOk="0" h="49294" w="51598">
                <a:moveTo>
                  <a:pt x="18012" y="0"/>
                </a:moveTo>
                <a:lnTo>
                  <a:pt x="17387" y="27"/>
                </a:lnTo>
                <a:lnTo>
                  <a:pt x="16762" y="108"/>
                </a:lnTo>
                <a:lnTo>
                  <a:pt x="16155" y="259"/>
                </a:lnTo>
                <a:lnTo>
                  <a:pt x="15860" y="367"/>
                </a:lnTo>
                <a:lnTo>
                  <a:pt x="15583" y="465"/>
                </a:lnTo>
                <a:lnTo>
                  <a:pt x="15065" y="724"/>
                </a:lnTo>
                <a:lnTo>
                  <a:pt x="14574" y="1036"/>
                </a:lnTo>
                <a:lnTo>
                  <a:pt x="14119" y="1385"/>
                </a:lnTo>
                <a:lnTo>
                  <a:pt x="13690" y="1786"/>
                </a:lnTo>
                <a:lnTo>
                  <a:pt x="13315" y="2224"/>
                </a:lnTo>
                <a:lnTo>
                  <a:pt x="12976" y="2706"/>
                </a:lnTo>
                <a:lnTo>
                  <a:pt x="12690" y="3206"/>
                </a:lnTo>
                <a:lnTo>
                  <a:pt x="12565" y="3474"/>
                </a:lnTo>
                <a:lnTo>
                  <a:pt x="12449" y="3742"/>
                </a:lnTo>
                <a:lnTo>
                  <a:pt x="12261" y="4296"/>
                </a:lnTo>
                <a:lnTo>
                  <a:pt x="12127" y="4867"/>
                </a:lnTo>
                <a:lnTo>
                  <a:pt x="12056" y="5457"/>
                </a:lnTo>
                <a:lnTo>
                  <a:pt x="12047" y="5751"/>
                </a:lnTo>
                <a:lnTo>
                  <a:pt x="12047" y="6091"/>
                </a:lnTo>
                <a:lnTo>
                  <a:pt x="12101" y="6769"/>
                </a:lnTo>
                <a:lnTo>
                  <a:pt x="12172" y="7448"/>
                </a:lnTo>
                <a:lnTo>
                  <a:pt x="12217" y="8127"/>
                </a:lnTo>
                <a:lnTo>
                  <a:pt x="12208" y="8466"/>
                </a:lnTo>
                <a:lnTo>
                  <a:pt x="12172" y="8779"/>
                </a:lnTo>
                <a:lnTo>
                  <a:pt x="12029" y="9323"/>
                </a:lnTo>
                <a:lnTo>
                  <a:pt x="11779" y="9806"/>
                </a:lnTo>
                <a:lnTo>
                  <a:pt x="11449" y="10216"/>
                </a:lnTo>
                <a:lnTo>
                  <a:pt x="11038" y="10574"/>
                </a:lnTo>
                <a:lnTo>
                  <a:pt x="10573" y="10859"/>
                </a:lnTo>
                <a:lnTo>
                  <a:pt x="10064" y="11100"/>
                </a:lnTo>
                <a:lnTo>
                  <a:pt x="9529" y="11279"/>
                </a:lnTo>
                <a:lnTo>
                  <a:pt x="9243" y="11350"/>
                </a:lnTo>
                <a:lnTo>
                  <a:pt x="8904" y="11431"/>
                </a:lnTo>
                <a:lnTo>
                  <a:pt x="8198" y="11538"/>
                </a:lnTo>
                <a:lnTo>
                  <a:pt x="7135" y="11645"/>
                </a:lnTo>
                <a:lnTo>
                  <a:pt x="6073" y="11743"/>
                </a:lnTo>
                <a:lnTo>
                  <a:pt x="5367" y="11850"/>
                </a:lnTo>
                <a:lnTo>
                  <a:pt x="4680" y="12011"/>
                </a:lnTo>
                <a:lnTo>
                  <a:pt x="4010" y="12252"/>
                </a:lnTo>
                <a:lnTo>
                  <a:pt x="3688" y="12413"/>
                </a:lnTo>
                <a:lnTo>
                  <a:pt x="3385" y="12583"/>
                </a:lnTo>
                <a:lnTo>
                  <a:pt x="2831" y="12994"/>
                </a:lnTo>
                <a:lnTo>
                  <a:pt x="2331" y="13485"/>
                </a:lnTo>
                <a:lnTo>
                  <a:pt x="1938" y="14047"/>
                </a:lnTo>
                <a:lnTo>
                  <a:pt x="1786" y="14351"/>
                </a:lnTo>
                <a:lnTo>
                  <a:pt x="1554" y="14654"/>
                </a:lnTo>
                <a:lnTo>
                  <a:pt x="1349" y="14967"/>
                </a:lnTo>
                <a:lnTo>
                  <a:pt x="1063" y="15449"/>
                </a:lnTo>
                <a:lnTo>
                  <a:pt x="608" y="16476"/>
                </a:lnTo>
                <a:lnTo>
                  <a:pt x="277" y="17548"/>
                </a:lnTo>
                <a:lnTo>
                  <a:pt x="81" y="18646"/>
                </a:lnTo>
                <a:lnTo>
                  <a:pt x="27" y="19209"/>
                </a:lnTo>
                <a:lnTo>
                  <a:pt x="0" y="19718"/>
                </a:lnTo>
                <a:lnTo>
                  <a:pt x="18" y="20780"/>
                </a:lnTo>
                <a:lnTo>
                  <a:pt x="143" y="21861"/>
                </a:lnTo>
                <a:lnTo>
                  <a:pt x="393" y="22924"/>
                </a:lnTo>
                <a:lnTo>
                  <a:pt x="670" y="23692"/>
                </a:lnTo>
                <a:lnTo>
                  <a:pt x="902" y="24174"/>
                </a:lnTo>
                <a:lnTo>
                  <a:pt x="1170" y="24629"/>
                </a:lnTo>
                <a:lnTo>
                  <a:pt x="1474" y="25058"/>
                </a:lnTo>
                <a:lnTo>
                  <a:pt x="1813" y="25460"/>
                </a:lnTo>
                <a:lnTo>
                  <a:pt x="2206" y="25817"/>
                </a:lnTo>
                <a:lnTo>
                  <a:pt x="2635" y="26121"/>
                </a:lnTo>
                <a:lnTo>
                  <a:pt x="3108" y="26388"/>
                </a:lnTo>
                <a:lnTo>
                  <a:pt x="3367" y="26496"/>
                </a:lnTo>
                <a:lnTo>
                  <a:pt x="3680" y="26612"/>
                </a:lnTo>
                <a:lnTo>
                  <a:pt x="4323" y="26772"/>
                </a:lnTo>
                <a:lnTo>
                  <a:pt x="5305" y="26880"/>
                </a:lnTo>
                <a:lnTo>
                  <a:pt x="6635" y="26889"/>
                </a:lnTo>
                <a:lnTo>
                  <a:pt x="7627" y="26915"/>
                </a:lnTo>
                <a:lnTo>
                  <a:pt x="8287" y="26978"/>
                </a:lnTo>
                <a:lnTo>
                  <a:pt x="8609" y="27040"/>
                </a:lnTo>
                <a:lnTo>
                  <a:pt x="8877" y="27103"/>
                </a:lnTo>
                <a:lnTo>
                  <a:pt x="9404" y="27273"/>
                </a:lnTo>
                <a:lnTo>
                  <a:pt x="9904" y="27514"/>
                </a:lnTo>
                <a:lnTo>
                  <a:pt x="10350" y="27835"/>
                </a:lnTo>
                <a:lnTo>
                  <a:pt x="10547" y="28040"/>
                </a:lnTo>
                <a:lnTo>
                  <a:pt x="10716" y="28255"/>
                </a:lnTo>
                <a:lnTo>
                  <a:pt x="10949" y="28737"/>
                </a:lnTo>
                <a:lnTo>
                  <a:pt x="11038" y="29255"/>
                </a:lnTo>
                <a:lnTo>
                  <a:pt x="11011" y="29791"/>
                </a:lnTo>
                <a:lnTo>
                  <a:pt x="10949" y="30059"/>
                </a:lnTo>
                <a:lnTo>
                  <a:pt x="10859" y="30362"/>
                </a:lnTo>
                <a:lnTo>
                  <a:pt x="10609" y="30943"/>
                </a:lnTo>
                <a:lnTo>
                  <a:pt x="10127" y="31764"/>
                </a:lnTo>
                <a:lnTo>
                  <a:pt x="9779" y="32291"/>
                </a:lnTo>
                <a:lnTo>
                  <a:pt x="9430" y="32836"/>
                </a:lnTo>
                <a:lnTo>
                  <a:pt x="8930" y="33675"/>
                </a:lnTo>
                <a:lnTo>
                  <a:pt x="8654" y="34256"/>
                </a:lnTo>
                <a:lnTo>
                  <a:pt x="8529" y="34559"/>
                </a:lnTo>
                <a:lnTo>
                  <a:pt x="8421" y="34854"/>
                </a:lnTo>
                <a:lnTo>
                  <a:pt x="8252" y="35461"/>
                </a:lnTo>
                <a:lnTo>
                  <a:pt x="8136" y="36077"/>
                </a:lnTo>
                <a:lnTo>
                  <a:pt x="8082" y="36694"/>
                </a:lnTo>
                <a:lnTo>
                  <a:pt x="8091" y="37319"/>
                </a:lnTo>
                <a:lnTo>
                  <a:pt x="8171" y="37926"/>
                </a:lnTo>
                <a:lnTo>
                  <a:pt x="8332" y="38533"/>
                </a:lnTo>
                <a:lnTo>
                  <a:pt x="8564" y="39114"/>
                </a:lnTo>
                <a:lnTo>
                  <a:pt x="8725" y="39390"/>
                </a:lnTo>
                <a:lnTo>
                  <a:pt x="8868" y="39632"/>
                </a:lnTo>
                <a:lnTo>
                  <a:pt x="9216" y="40078"/>
                </a:lnTo>
                <a:lnTo>
                  <a:pt x="9618" y="40480"/>
                </a:lnTo>
                <a:lnTo>
                  <a:pt x="10064" y="40828"/>
                </a:lnTo>
                <a:lnTo>
                  <a:pt x="10556" y="41114"/>
                </a:lnTo>
                <a:lnTo>
                  <a:pt x="11074" y="41328"/>
                </a:lnTo>
                <a:lnTo>
                  <a:pt x="11618" y="41462"/>
                </a:lnTo>
                <a:lnTo>
                  <a:pt x="12190" y="41498"/>
                </a:lnTo>
                <a:lnTo>
                  <a:pt x="12476" y="41480"/>
                </a:lnTo>
                <a:lnTo>
                  <a:pt x="12726" y="41453"/>
                </a:lnTo>
                <a:lnTo>
                  <a:pt x="13217" y="41337"/>
                </a:lnTo>
                <a:lnTo>
                  <a:pt x="13690" y="41167"/>
                </a:lnTo>
                <a:lnTo>
                  <a:pt x="14145" y="40953"/>
                </a:lnTo>
                <a:lnTo>
                  <a:pt x="14806" y="40578"/>
                </a:lnTo>
                <a:lnTo>
                  <a:pt x="15637" y="39989"/>
                </a:lnTo>
                <a:lnTo>
                  <a:pt x="16039" y="39694"/>
                </a:lnTo>
                <a:lnTo>
                  <a:pt x="16396" y="39426"/>
                </a:lnTo>
                <a:lnTo>
                  <a:pt x="17182" y="38881"/>
                </a:lnTo>
                <a:lnTo>
                  <a:pt x="17807" y="38551"/>
                </a:lnTo>
                <a:lnTo>
                  <a:pt x="18235" y="38381"/>
                </a:lnTo>
                <a:lnTo>
                  <a:pt x="18691" y="38283"/>
                </a:lnTo>
                <a:lnTo>
                  <a:pt x="19146" y="38274"/>
                </a:lnTo>
                <a:lnTo>
                  <a:pt x="19378" y="38310"/>
                </a:lnTo>
                <a:lnTo>
                  <a:pt x="19682" y="38381"/>
                </a:lnTo>
                <a:lnTo>
                  <a:pt x="20200" y="38631"/>
                </a:lnTo>
                <a:lnTo>
                  <a:pt x="20629" y="39006"/>
                </a:lnTo>
                <a:lnTo>
                  <a:pt x="20977" y="39462"/>
                </a:lnTo>
                <a:lnTo>
                  <a:pt x="21254" y="39989"/>
                </a:lnTo>
                <a:lnTo>
                  <a:pt x="21459" y="40551"/>
                </a:lnTo>
                <a:lnTo>
                  <a:pt x="21673" y="41418"/>
                </a:lnTo>
                <a:lnTo>
                  <a:pt x="21754" y="41971"/>
                </a:lnTo>
                <a:lnTo>
                  <a:pt x="21843" y="42703"/>
                </a:lnTo>
                <a:lnTo>
                  <a:pt x="21977" y="43793"/>
                </a:lnTo>
                <a:lnTo>
                  <a:pt x="22102" y="44507"/>
                </a:lnTo>
                <a:lnTo>
                  <a:pt x="22191" y="44864"/>
                </a:lnTo>
                <a:lnTo>
                  <a:pt x="22281" y="45159"/>
                </a:lnTo>
                <a:lnTo>
                  <a:pt x="22495" y="45731"/>
                </a:lnTo>
                <a:lnTo>
                  <a:pt x="22763" y="46284"/>
                </a:lnTo>
                <a:lnTo>
                  <a:pt x="23075" y="46811"/>
                </a:lnTo>
                <a:lnTo>
                  <a:pt x="23254" y="47061"/>
                </a:lnTo>
                <a:lnTo>
                  <a:pt x="23442" y="47293"/>
                </a:lnTo>
                <a:lnTo>
                  <a:pt x="23843" y="47740"/>
                </a:lnTo>
                <a:lnTo>
                  <a:pt x="24290" y="48142"/>
                </a:lnTo>
                <a:lnTo>
                  <a:pt x="24772" y="48490"/>
                </a:lnTo>
                <a:lnTo>
                  <a:pt x="25290" y="48776"/>
                </a:lnTo>
                <a:lnTo>
                  <a:pt x="25835" y="49008"/>
                </a:lnTo>
                <a:lnTo>
                  <a:pt x="26406" y="49178"/>
                </a:lnTo>
                <a:lnTo>
                  <a:pt x="27005" y="49267"/>
                </a:lnTo>
                <a:lnTo>
                  <a:pt x="27308" y="49285"/>
                </a:lnTo>
                <a:lnTo>
                  <a:pt x="27621" y="49294"/>
                </a:lnTo>
                <a:lnTo>
                  <a:pt x="28228" y="49231"/>
                </a:lnTo>
                <a:lnTo>
                  <a:pt x="28817" y="49106"/>
                </a:lnTo>
                <a:lnTo>
                  <a:pt x="29371" y="48901"/>
                </a:lnTo>
                <a:lnTo>
                  <a:pt x="29898" y="48624"/>
                </a:lnTo>
                <a:lnTo>
                  <a:pt x="30380" y="48285"/>
                </a:lnTo>
                <a:lnTo>
                  <a:pt x="30818" y="47874"/>
                </a:lnTo>
                <a:lnTo>
                  <a:pt x="31202" y="47401"/>
                </a:lnTo>
                <a:lnTo>
                  <a:pt x="31371" y="47142"/>
                </a:lnTo>
                <a:lnTo>
                  <a:pt x="31550" y="46847"/>
                </a:lnTo>
                <a:lnTo>
                  <a:pt x="31863" y="46231"/>
                </a:lnTo>
                <a:lnTo>
                  <a:pt x="32255" y="45266"/>
                </a:lnTo>
                <a:lnTo>
                  <a:pt x="32505" y="44623"/>
                </a:lnTo>
                <a:lnTo>
                  <a:pt x="33059" y="43186"/>
                </a:lnTo>
                <a:lnTo>
                  <a:pt x="33613" y="41748"/>
                </a:lnTo>
                <a:lnTo>
                  <a:pt x="34122" y="40382"/>
                </a:lnTo>
                <a:lnTo>
                  <a:pt x="34658" y="39015"/>
                </a:lnTo>
                <a:lnTo>
                  <a:pt x="34783" y="38730"/>
                </a:lnTo>
                <a:lnTo>
                  <a:pt x="35068" y="38167"/>
                </a:lnTo>
                <a:lnTo>
                  <a:pt x="35435" y="37667"/>
                </a:lnTo>
                <a:lnTo>
                  <a:pt x="35774" y="37354"/>
                </a:lnTo>
                <a:lnTo>
                  <a:pt x="36033" y="37185"/>
                </a:lnTo>
                <a:lnTo>
                  <a:pt x="36176" y="37104"/>
                </a:lnTo>
                <a:lnTo>
                  <a:pt x="36479" y="36979"/>
                </a:lnTo>
                <a:lnTo>
                  <a:pt x="37104" y="36845"/>
                </a:lnTo>
                <a:lnTo>
                  <a:pt x="37747" y="36828"/>
                </a:lnTo>
                <a:lnTo>
                  <a:pt x="38390" y="36917"/>
                </a:lnTo>
                <a:lnTo>
                  <a:pt x="39364" y="37167"/>
                </a:lnTo>
                <a:lnTo>
                  <a:pt x="40605" y="37613"/>
                </a:lnTo>
                <a:lnTo>
                  <a:pt x="41194" y="37819"/>
                </a:lnTo>
                <a:lnTo>
                  <a:pt x="41498" y="37917"/>
                </a:lnTo>
                <a:lnTo>
                  <a:pt x="42132" y="38096"/>
                </a:lnTo>
                <a:lnTo>
                  <a:pt x="42757" y="38221"/>
                </a:lnTo>
                <a:lnTo>
                  <a:pt x="43391" y="38283"/>
                </a:lnTo>
                <a:lnTo>
                  <a:pt x="44016" y="38283"/>
                </a:lnTo>
                <a:lnTo>
                  <a:pt x="44632" y="38194"/>
                </a:lnTo>
                <a:lnTo>
                  <a:pt x="45240" y="38024"/>
                </a:lnTo>
                <a:lnTo>
                  <a:pt x="45829" y="37747"/>
                </a:lnTo>
                <a:lnTo>
                  <a:pt x="46115" y="37569"/>
                </a:lnTo>
                <a:lnTo>
                  <a:pt x="46356" y="37399"/>
                </a:lnTo>
                <a:lnTo>
                  <a:pt x="46802" y="37033"/>
                </a:lnTo>
                <a:lnTo>
                  <a:pt x="47204" y="36613"/>
                </a:lnTo>
                <a:lnTo>
                  <a:pt x="47579" y="36167"/>
                </a:lnTo>
                <a:lnTo>
                  <a:pt x="48088" y="35443"/>
                </a:lnTo>
                <a:lnTo>
                  <a:pt x="48669" y="34425"/>
                </a:lnTo>
                <a:lnTo>
                  <a:pt x="48919" y="33907"/>
                </a:lnTo>
                <a:lnTo>
                  <a:pt x="49205" y="33327"/>
                </a:lnTo>
                <a:lnTo>
                  <a:pt x="49589" y="32398"/>
                </a:lnTo>
                <a:lnTo>
                  <a:pt x="49794" y="31755"/>
                </a:lnTo>
                <a:lnTo>
                  <a:pt x="49937" y="31103"/>
                </a:lnTo>
                <a:lnTo>
                  <a:pt x="49990" y="30452"/>
                </a:lnTo>
                <a:lnTo>
                  <a:pt x="49928" y="29809"/>
                </a:lnTo>
                <a:lnTo>
                  <a:pt x="49740" y="29175"/>
                </a:lnTo>
                <a:lnTo>
                  <a:pt x="49580" y="28871"/>
                </a:lnTo>
                <a:lnTo>
                  <a:pt x="49401" y="28594"/>
                </a:lnTo>
                <a:lnTo>
                  <a:pt x="48981" y="28112"/>
                </a:lnTo>
                <a:lnTo>
                  <a:pt x="48517" y="27665"/>
                </a:lnTo>
                <a:lnTo>
                  <a:pt x="48061" y="27219"/>
                </a:lnTo>
                <a:lnTo>
                  <a:pt x="47847" y="26969"/>
                </a:lnTo>
                <a:lnTo>
                  <a:pt x="47686" y="26755"/>
                </a:lnTo>
                <a:lnTo>
                  <a:pt x="47401" y="26290"/>
                </a:lnTo>
                <a:lnTo>
                  <a:pt x="47186" y="25790"/>
                </a:lnTo>
                <a:lnTo>
                  <a:pt x="47026" y="25263"/>
                </a:lnTo>
                <a:lnTo>
                  <a:pt x="46981" y="24995"/>
                </a:lnTo>
                <a:lnTo>
                  <a:pt x="46936" y="24727"/>
                </a:lnTo>
                <a:lnTo>
                  <a:pt x="46918" y="24174"/>
                </a:lnTo>
                <a:lnTo>
                  <a:pt x="46954" y="23629"/>
                </a:lnTo>
                <a:lnTo>
                  <a:pt x="47061" y="23093"/>
                </a:lnTo>
                <a:lnTo>
                  <a:pt x="47142" y="22834"/>
                </a:lnTo>
                <a:lnTo>
                  <a:pt x="47249" y="22540"/>
                </a:lnTo>
                <a:lnTo>
                  <a:pt x="47535" y="22004"/>
                </a:lnTo>
                <a:lnTo>
                  <a:pt x="47892" y="21504"/>
                </a:lnTo>
                <a:lnTo>
                  <a:pt x="48303" y="21048"/>
                </a:lnTo>
                <a:lnTo>
                  <a:pt x="48526" y="20834"/>
                </a:lnTo>
                <a:lnTo>
                  <a:pt x="48999" y="20405"/>
                </a:lnTo>
                <a:lnTo>
                  <a:pt x="49955" y="19548"/>
                </a:lnTo>
                <a:lnTo>
                  <a:pt x="50598" y="18852"/>
                </a:lnTo>
                <a:lnTo>
                  <a:pt x="50973" y="18351"/>
                </a:lnTo>
                <a:lnTo>
                  <a:pt x="51276" y="17798"/>
                </a:lnTo>
                <a:lnTo>
                  <a:pt x="51491" y="17200"/>
                </a:lnTo>
                <a:lnTo>
                  <a:pt x="51553" y="16869"/>
                </a:lnTo>
                <a:lnTo>
                  <a:pt x="51598" y="16557"/>
                </a:lnTo>
                <a:lnTo>
                  <a:pt x="51571" y="15976"/>
                </a:lnTo>
                <a:lnTo>
                  <a:pt x="51437" y="15431"/>
                </a:lnTo>
                <a:lnTo>
                  <a:pt x="51187" y="14949"/>
                </a:lnTo>
                <a:lnTo>
                  <a:pt x="50857" y="14521"/>
                </a:lnTo>
                <a:lnTo>
                  <a:pt x="50437" y="14145"/>
                </a:lnTo>
                <a:lnTo>
                  <a:pt x="49955" y="13842"/>
                </a:lnTo>
                <a:lnTo>
                  <a:pt x="49428" y="13610"/>
                </a:lnTo>
                <a:lnTo>
                  <a:pt x="49142" y="13529"/>
                </a:lnTo>
                <a:lnTo>
                  <a:pt x="48812" y="13449"/>
                </a:lnTo>
                <a:lnTo>
                  <a:pt x="48142" y="13369"/>
                </a:lnTo>
                <a:lnTo>
                  <a:pt x="47133" y="13378"/>
                </a:lnTo>
                <a:lnTo>
                  <a:pt x="45784" y="13511"/>
                </a:lnTo>
                <a:lnTo>
                  <a:pt x="44784" y="13556"/>
                </a:lnTo>
                <a:lnTo>
                  <a:pt x="44114" y="13511"/>
                </a:lnTo>
                <a:lnTo>
                  <a:pt x="43775" y="13458"/>
                </a:lnTo>
                <a:lnTo>
                  <a:pt x="43507" y="13395"/>
                </a:lnTo>
                <a:lnTo>
                  <a:pt x="42980" y="13217"/>
                </a:lnTo>
                <a:lnTo>
                  <a:pt x="42480" y="12976"/>
                </a:lnTo>
                <a:lnTo>
                  <a:pt x="42016" y="12681"/>
                </a:lnTo>
                <a:lnTo>
                  <a:pt x="41587" y="12333"/>
                </a:lnTo>
                <a:lnTo>
                  <a:pt x="41203" y="11931"/>
                </a:lnTo>
                <a:lnTo>
                  <a:pt x="40873" y="11484"/>
                </a:lnTo>
                <a:lnTo>
                  <a:pt x="40596" y="11011"/>
                </a:lnTo>
                <a:lnTo>
                  <a:pt x="40489" y="10752"/>
                </a:lnTo>
                <a:lnTo>
                  <a:pt x="40355" y="10404"/>
                </a:lnTo>
                <a:lnTo>
                  <a:pt x="40176" y="9689"/>
                </a:lnTo>
                <a:lnTo>
                  <a:pt x="40033" y="8582"/>
                </a:lnTo>
                <a:lnTo>
                  <a:pt x="39971" y="7850"/>
                </a:lnTo>
                <a:lnTo>
                  <a:pt x="39900" y="7171"/>
                </a:lnTo>
                <a:lnTo>
                  <a:pt x="39712" y="6171"/>
                </a:lnTo>
                <a:lnTo>
                  <a:pt x="39524" y="5528"/>
                </a:lnTo>
                <a:lnTo>
                  <a:pt x="39399" y="5207"/>
                </a:lnTo>
                <a:lnTo>
                  <a:pt x="39274" y="4921"/>
                </a:lnTo>
                <a:lnTo>
                  <a:pt x="38980" y="4376"/>
                </a:lnTo>
                <a:lnTo>
                  <a:pt x="38640" y="3858"/>
                </a:lnTo>
                <a:lnTo>
                  <a:pt x="38247" y="3385"/>
                </a:lnTo>
                <a:lnTo>
                  <a:pt x="37801" y="2965"/>
                </a:lnTo>
                <a:lnTo>
                  <a:pt x="37319" y="2590"/>
                </a:lnTo>
                <a:lnTo>
                  <a:pt x="36783" y="2278"/>
                </a:lnTo>
                <a:lnTo>
                  <a:pt x="36211" y="2045"/>
                </a:lnTo>
                <a:lnTo>
                  <a:pt x="35908" y="1947"/>
                </a:lnTo>
                <a:lnTo>
                  <a:pt x="35604" y="1876"/>
                </a:lnTo>
                <a:lnTo>
                  <a:pt x="34988" y="1804"/>
                </a:lnTo>
                <a:lnTo>
                  <a:pt x="34390" y="1813"/>
                </a:lnTo>
                <a:lnTo>
                  <a:pt x="33809" y="1920"/>
                </a:lnTo>
                <a:lnTo>
                  <a:pt x="33247" y="2099"/>
                </a:lnTo>
                <a:lnTo>
                  <a:pt x="32720" y="2358"/>
                </a:lnTo>
                <a:lnTo>
                  <a:pt x="32220" y="2697"/>
                </a:lnTo>
                <a:lnTo>
                  <a:pt x="31764" y="3108"/>
                </a:lnTo>
                <a:lnTo>
                  <a:pt x="31559" y="3340"/>
                </a:lnTo>
                <a:lnTo>
                  <a:pt x="31237" y="3733"/>
                </a:lnTo>
                <a:lnTo>
                  <a:pt x="30621" y="4626"/>
                </a:lnTo>
                <a:lnTo>
                  <a:pt x="30112" y="5260"/>
                </a:lnTo>
                <a:lnTo>
                  <a:pt x="29746" y="5644"/>
                </a:lnTo>
                <a:lnTo>
                  <a:pt x="29326" y="5957"/>
                </a:lnTo>
                <a:lnTo>
                  <a:pt x="28862" y="6180"/>
                </a:lnTo>
                <a:lnTo>
                  <a:pt x="28594" y="6251"/>
                </a:lnTo>
                <a:lnTo>
                  <a:pt x="28282" y="6305"/>
                </a:lnTo>
                <a:lnTo>
                  <a:pt x="27674" y="6287"/>
                </a:lnTo>
                <a:lnTo>
                  <a:pt x="27076" y="6153"/>
                </a:lnTo>
                <a:lnTo>
                  <a:pt x="26496" y="5912"/>
                </a:lnTo>
                <a:lnTo>
                  <a:pt x="25951" y="5591"/>
                </a:lnTo>
                <a:lnTo>
                  <a:pt x="25433" y="5207"/>
                </a:lnTo>
                <a:lnTo>
                  <a:pt x="24727" y="4573"/>
                </a:lnTo>
                <a:lnTo>
                  <a:pt x="24326" y="4135"/>
                </a:lnTo>
                <a:lnTo>
                  <a:pt x="23513" y="3180"/>
                </a:lnTo>
                <a:lnTo>
                  <a:pt x="22236" y="1795"/>
                </a:lnTo>
                <a:lnTo>
                  <a:pt x="21522" y="1197"/>
                </a:lnTo>
                <a:lnTo>
                  <a:pt x="21004" y="849"/>
                </a:lnTo>
                <a:lnTo>
                  <a:pt x="20727" y="688"/>
                </a:lnTo>
                <a:lnTo>
                  <a:pt x="20450" y="545"/>
                </a:lnTo>
                <a:lnTo>
                  <a:pt x="19870" y="313"/>
                </a:lnTo>
                <a:lnTo>
                  <a:pt x="19262" y="143"/>
                </a:lnTo>
                <a:lnTo>
                  <a:pt x="18646" y="45"/>
                </a:lnTo>
                <a:lnTo>
                  <a:pt x="1801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 name="Google Shape;371;p32"/>
          <p:cNvGrpSpPr/>
          <p:nvPr/>
        </p:nvGrpSpPr>
        <p:grpSpPr>
          <a:xfrm rot="-10659362">
            <a:off x="3841415" y="188937"/>
            <a:ext cx="574596" cy="554114"/>
            <a:chOff x="288275" y="222587"/>
            <a:chExt cx="574574" cy="554093"/>
          </a:xfrm>
        </p:grpSpPr>
        <p:sp>
          <p:nvSpPr>
            <p:cNvPr id="372" name="Google Shape;372;p32"/>
            <p:cNvSpPr/>
            <p:nvPr/>
          </p:nvSpPr>
          <p:spPr>
            <a:xfrm rot="-368193">
              <a:off x="313549" y="249160"/>
              <a:ext cx="524027" cy="500946"/>
            </a:xfrm>
            <a:custGeom>
              <a:rect b="b" l="l" r="r" t="t"/>
              <a:pathLst>
                <a:path extrusionOk="0" h="57581" w="60234">
                  <a:moveTo>
                    <a:pt x="41597" y="0"/>
                  </a:moveTo>
                  <a:lnTo>
                    <a:pt x="41043" y="1000"/>
                  </a:lnTo>
                  <a:lnTo>
                    <a:pt x="39837" y="3117"/>
                  </a:lnTo>
                  <a:lnTo>
                    <a:pt x="39123" y="4197"/>
                  </a:lnTo>
                  <a:lnTo>
                    <a:pt x="38623" y="4876"/>
                  </a:lnTo>
                  <a:lnTo>
                    <a:pt x="38096" y="5492"/>
                  </a:lnTo>
                  <a:lnTo>
                    <a:pt x="37551" y="6019"/>
                  </a:lnTo>
                  <a:lnTo>
                    <a:pt x="36989" y="6439"/>
                  </a:lnTo>
                  <a:lnTo>
                    <a:pt x="36426" y="6715"/>
                  </a:lnTo>
                  <a:lnTo>
                    <a:pt x="35989" y="6814"/>
                  </a:lnTo>
                  <a:lnTo>
                    <a:pt x="35703" y="6832"/>
                  </a:lnTo>
                  <a:lnTo>
                    <a:pt x="35417" y="6796"/>
                  </a:lnTo>
                  <a:lnTo>
                    <a:pt x="35122" y="6707"/>
                  </a:lnTo>
                  <a:lnTo>
                    <a:pt x="34837" y="6564"/>
                  </a:lnTo>
                  <a:lnTo>
                    <a:pt x="34551" y="6367"/>
                  </a:lnTo>
                  <a:lnTo>
                    <a:pt x="34265" y="6108"/>
                  </a:lnTo>
                  <a:lnTo>
                    <a:pt x="33979" y="5778"/>
                  </a:lnTo>
                  <a:lnTo>
                    <a:pt x="33845" y="5590"/>
                  </a:lnTo>
                  <a:lnTo>
                    <a:pt x="33738" y="5715"/>
                  </a:lnTo>
                  <a:lnTo>
                    <a:pt x="33577" y="6144"/>
                  </a:lnTo>
                  <a:lnTo>
                    <a:pt x="33417" y="7055"/>
                  </a:lnTo>
                  <a:lnTo>
                    <a:pt x="33301" y="8519"/>
                  </a:lnTo>
                  <a:lnTo>
                    <a:pt x="33211" y="9823"/>
                  </a:lnTo>
                  <a:lnTo>
                    <a:pt x="33149" y="10234"/>
                  </a:lnTo>
                  <a:lnTo>
                    <a:pt x="32988" y="10886"/>
                  </a:lnTo>
                  <a:lnTo>
                    <a:pt x="32479" y="12600"/>
                  </a:lnTo>
                  <a:lnTo>
                    <a:pt x="31854" y="14395"/>
                  </a:lnTo>
                  <a:lnTo>
                    <a:pt x="31282" y="15869"/>
                  </a:lnTo>
                  <a:lnTo>
                    <a:pt x="31068" y="16306"/>
                  </a:lnTo>
                  <a:lnTo>
                    <a:pt x="30863" y="16681"/>
                  </a:lnTo>
                  <a:lnTo>
                    <a:pt x="30515" y="17155"/>
                  </a:lnTo>
                  <a:lnTo>
                    <a:pt x="30291" y="17324"/>
                  </a:lnTo>
                  <a:lnTo>
                    <a:pt x="30148" y="17360"/>
                  </a:lnTo>
                  <a:lnTo>
                    <a:pt x="29961" y="17324"/>
                  </a:lnTo>
                  <a:lnTo>
                    <a:pt x="29747" y="17119"/>
                  </a:lnTo>
                  <a:lnTo>
                    <a:pt x="29541" y="16806"/>
                  </a:lnTo>
                  <a:lnTo>
                    <a:pt x="29264" y="16226"/>
                  </a:lnTo>
                  <a:lnTo>
                    <a:pt x="29059" y="15869"/>
                  </a:lnTo>
                  <a:lnTo>
                    <a:pt x="28764" y="15333"/>
                  </a:lnTo>
                  <a:lnTo>
                    <a:pt x="27925" y="13681"/>
                  </a:lnTo>
                  <a:lnTo>
                    <a:pt x="26594" y="10877"/>
                  </a:lnTo>
                  <a:lnTo>
                    <a:pt x="26076" y="9805"/>
                  </a:lnTo>
                  <a:lnTo>
                    <a:pt x="25916" y="9430"/>
                  </a:lnTo>
                  <a:lnTo>
                    <a:pt x="25648" y="8555"/>
                  </a:lnTo>
                  <a:lnTo>
                    <a:pt x="25460" y="7573"/>
                  </a:lnTo>
                  <a:lnTo>
                    <a:pt x="25362" y="6519"/>
                  </a:lnTo>
                  <a:lnTo>
                    <a:pt x="25353" y="5983"/>
                  </a:lnTo>
                  <a:lnTo>
                    <a:pt x="24996" y="6385"/>
                  </a:lnTo>
                  <a:lnTo>
                    <a:pt x="24308" y="7341"/>
                  </a:lnTo>
                  <a:lnTo>
                    <a:pt x="23603" y="8287"/>
                  </a:lnTo>
                  <a:lnTo>
                    <a:pt x="23022" y="8903"/>
                  </a:lnTo>
                  <a:lnTo>
                    <a:pt x="22594" y="9234"/>
                  </a:lnTo>
                  <a:lnTo>
                    <a:pt x="22370" y="9359"/>
                  </a:lnTo>
                  <a:lnTo>
                    <a:pt x="22281" y="9394"/>
                  </a:lnTo>
                  <a:lnTo>
                    <a:pt x="22085" y="9403"/>
                  </a:lnTo>
                  <a:lnTo>
                    <a:pt x="21879" y="9332"/>
                  </a:lnTo>
                  <a:lnTo>
                    <a:pt x="21674" y="9198"/>
                  </a:lnTo>
                  <a:lnTo>
                    <a:pt x="21335" y="8885"/>
                  </a:lnTo>
                  <a:lnTo>
                    <a:pt x="20879" y="8314"/>
                  </a:lnTo>
                  <a:lnTo>
                    <a:pt x="20191" y="7242"/>
                  </a:lnTo>
                  <a:lnTo>
                    <a:pt x="19388" y="5742"/>
                  </a:lnTo>
                  <a:lnTo>
                    <a:pt x="19084" y="5144"/>
                  </a:lnTo>
                  <a:lnTo>
                    <a:pt x="18959" y="5546"/>
                  </a:lnTo>
                  <a:lnTo>
                    <a:pt x="18700" y="6215"/>
                  </a:lnTo>
                  <a:lnTo>
                    <a:pt x="18441" y="6742"/>
                  </a:lnTo>
                  <a:lnTo>
                    <a:pt x="18173" y="7144"/>
                  </a:lnTo>
                  <a:lnTo>
                    <a:pt x="17870" y="7412"/>
                  </a:lnTo>
                  <a:lnTo>
                    <a:pt x="17539" y="7564"/>
                  </a:lnTo>
                  <a:lnTo>
                    <a:pt x="17164" y="7591"/>
                  </a:lnTo>
                  <a:lnTo>
                    <a:pt x="16736" y="7510"/>
                  </a:lnTo>
                  <a:lnTo>
                    <a:pt x="16494" y="7421"/>
                  </a:lnTo>
                  <a:lnTo>
                    <a:pt x="16227" y="7314"/>
                  </a:lnTo>
                  <a:lnTo>
                    <a:pt x="15673" y="7019"/>
                  </a:lnTo>
                  <a:lnTo>
                    <a:pt x="15110" y="6644"/>
                  </a:lnTo>
                  <a:lnTo>
                    <a:pt x="14566" y="6224"/>
                  </a:lnTo>
                  <a:lnTo>
                    <a:pt x="13771" y="5519"/>
                  </a:lnTo>
                  <a:lnTo>
                    <a:pt x="12833" y="4501"/>
                  </a:lnTo>
                  <a:lnTo>
                    <a:pt x="12449" y="4010"/>
                  </a:lnTo>
                  <a:lnTo>
                    <a:pt x="12458" y="4072"/>
                  </a:lnTo>
                  <a:lnTo>
                    <a:pt x="12485" y="4161"/>
                  </a:lnTo>
                  <a:lnTo>
                    <a:pt x="12467" y="4117"/>
                  </a:lnTo>
                  <a:lnTo>
                    <a:pt x="12449" y="4081"/>
                  </a:lnTo>
                  <a:lnTo>
                    <a:pt x="12547" y="4787"/>
                  </a:lnTo>
                  <a:lnTo>
                    <a:pt x="12824" y="6126"/>
                  </a:lnTo>
                  <a:lnTo>
                    <a:pt x="13128" y="7385"/>
                  </a:lnTo>
                  <a:lnTo>
                    <a:pt x="13369" y="8564"/>
                  </a:lnTo>
                  <a:lnTo>
                    <a:pt x="13440" y="9127"/>
                  </a:lnTo>
                  <a:lnTo>
                    <a:pt x="13458" y="9511"/>
                  </a:lnTo>
                  <a:lnTo>
                    <a:pt x="13414" y="9939"/>
                  </a:lnTo>
                  <a:lnTo>
                    <a:pt x="13351" y="10162"/>
                  </a:lnTo>
                  <a:lnTo>
                    <a:pt x="13253" y="10341"/>
                  </a:lnTo>
                  <a:lnTo>
                    <a:pt x="13128" y="10466"/>
                  </a:lnTo>
                  <a:lnTo>
                    <a:pt x="12896" y="10600"/>
                  </a:lnTo>
                  <a:lnTo>
                    <a:pt x="12512" y="10680"/>
                  </a:lnTo>
                  <a:lnTo>
                    <a:pt x="12056" y="10689"/>
                  </a:lnTo>
                  <a:lnTo>
                    <a:pt x="11556" y="10671"/>
                  </a:lnTo>
                  <a:lnTo>
                    <a:pt x="11011" y="10689"/>
                  </a:lnTo>
                  <a:lnTo>
                    <a:pt x="10735" y="10725"/>
                  </a:lnTo>
                  <a:lnTo>
                    <a:pt x="11145" y="11430"/>
                  </a:lnTo>
                  <a:lnTo>
                    <a:pt x="11878" y="12565"/>
                  </a:lnTo>
                  <a:lnTo>
                    <a:pt x="12297" y="13315"/>
                  </a:lnTo>
                  <a:lnTo>
                    <a:pt x="12449" y="13672"/>
                  </a:lnTo>
                  <a:lnTo>
                    <a:pt x="12610" y="14056"/>
                  </a:lnTo>
                  <a:lnTo>
                    <a:pt x="12985" y="14860"/>
                  </a:lnTo>
                  <a:lnTo>
                    <a:pt x="13226" y="15458"/>
                  </a:lnTo>
                  <a:lnTo>
                    <a:pt x="13396" y="16047"/>
                  </a:lnTo>
                  <a:lnTo>
                    <a:pt x="13440" y="16458"/>
                  </a:lnTo>
                  <a:lnTo>
                    <a:pt x="13431" y="16717"/>
                  </a:lnTo>
                  <a:lnTo>
                    <a:pt x="13369" y="16949"/>
                  </a:lnTo>
                  <a:lnTo>
                    <a:pt x="13262" y="17155"/>
                  </a:lnTo>
                  <a:lnTo>
                    <a:pt x="13092" y="17315"/>
                  </a:lnTo>
                  <a:lnTo>
                    <a:pt x="12860" y="17449"/>
                  </a:lnTo>
                  <a:lnTo>
                    <a:pt x="12708" y="17494"/>
                  </a:lnTo>
                  <a:lnTo>
                    <a:pt x="12235" y="17601"/>
                  </a:lnTo>
                  <a:lnTo>
                    <a:pt x="11199" y="17735"/>
                  </a:lnTo>
                  <a:lnTo>
                    <a:pt x="10083" y="17851"/>
                  </a:lnTo>
                  <a:lnTo>
                    <a:pt x="9190" y="18030"/>
                  </a:lnTo>
                  <a:lnTo>
                    <a:pt x="8591" y="18208"/>
                  </a:lnTo>
                  <a:lnTo>
                    <a:pt x="8288" y="18324"/>
                  </a:lnTo>
                  <a:lnTo>
                    <a:pt x="8520" y="18494"/>
                  </a:lnTo>
                  <a:lnTo>
                    <a:pt x="9083" y="18860"/>
                  </a:lnTo>
                  <a:lnTo>
                    <a:pt x="10065" y="19414"/>
                  </a:lnTo>
                  <a:lnTo>
                    <a:pt x="11485" y="20155"/>
                  </a:lnTo>
                  <a:lnTo>
                    <a:pt x="12797" y="20869"/>
                  </a:lnTo>
                  <a:lnTo>
                    <a:pt x="13306" y="21209"/>
                  </a:lnTo>
                  <a:lnTo>
                    <a:pt x="13619" y="21432"/>
                  </a:lnTo>
                  <a:lnTo>
                    <a:pt x="14369" y="22066"/>
                  </a:lnTo>
                  <a:lnTo>
                    <a:pt x="15209" y="22843"/>
                  </a:lnTo>
                  <a:lnTo>
                    <a:pt x="16066" y="23736"/>
                  </a:lnTo>
                  <a:lnTo>
                    <a:pt x="16878" y="24674"/>
                  </a:lnTo>
                  <a:lnTo>
                    <a:pt x="17593" y="25611"/>
                  </a:lnTo>
                  <a:lnTo>
                    <a:pt x="18138" y="26495"/>
                  </a:lnTo>
                  <a:lnTo>
                    <a:pt x="18388" y="27094"/>
                  </a:lnTo>
                  <a:lnTo>
                    <a:pt x="18477" y="27442"/>
                  </a:lnTo>
                  <a:lnTo>
                    <a:pt x="18486" y="27603"/>
                  </a:lnTo>
                  <a:lnTo>
                    <a:pt x="18459" y="27701"/>
                  </a:lnTo>
                  <a:lnTo>
                    <a:pt x="18280" y="27853"/>
                  </a:lnTo>
                  <a:lnTo>
                    <a:pt x="17995" y="27942"/>
                  </a:lnTo>
                  <a:lnTo>
                    <a:pt x="17629" y="27995"/>
                  </a:lnTo>
                  <a:lnTo>
                    <a:pt x="16557" y="28004"/>
                  </a:lnTo>
                  <a:lnTo>
                    <a:pt x="15869" y="27969"/>
                  </a:lnTo>
                  <a:lnTo>
                    <a:pt x="15414" y="27942"/>
                  </a:lnTo>
                  <a:lnTo>
                    <a:pt x="14119" y="27754"/>
                  </a:lnTo>
                  <a:lnTo>
                    <a:pt x="11967" y="27370"/>
                  </a:lnTo>
                  <a:lnTo>
                    <a:pt x="11011" y="27174"/>
                  </a:lnTo>
                  <a:lnTo>
                    <a:pt x="10243" y="26986"/>
                  </a:lnTo>
                  <a:lnTo>
                    <a:pt x="8743" y="26522"/>
                  </a:lnTo>
                  <a:lnTo>
                    <a:pt x="7841" y="26201"/>
                  </a:lnTo>
                  <a:lnTo>
                    <a:pt x="7493" y="26049"/>
                  </a:lnTo>
                  <a:lnTo>
                    <a:pt x="7698" y="26504"/>
                  </a:lnTo>
                  <a:lnTo>
                    <a:pt x="7940" y="27129"/>
                  </a:lnTo>
                  <a:lnTo>
                    <a:pt x="8038" y="27513"/>
                  </a:lnTo>
                  <a:lnTo>
                    <a:pt x="8056" y="27879"/>
                  </a:lnTo>
                  <a:lnTo>
                    <a:pt x="7975" y="28237"/>
                  </a:lnTo>
                  <a:lnTo>
                    <a:pt x="7788" y="28585"/>
                  </a:lnTo>
                  <a:lnTo>
                    <a:pt x="7457" y="28933"/>
                  </a:lnTo>
                  <a:lnTo>
                    <a:pt x="7234" y="29103"/>
                  </a:lnTo>
                  <a:lnTo>
                    <a:pt x="7073" y="29210"/>
                  </a:lnTo>
                  <a:lnTo>
                    <a:pt x="6680" y="29353"/>
                  </a:lnTo>
                  <a:lnTo>
                    <a:pt x="5975" y="29487"/>
                  </a:lnTo>
                  <a:lnTo>
                    <a:pt x="4903" y="29594"/>
                  </a:lnTo>
                  <a:lnTo>
                    <a:pt x="4135" y="29692"/>
                  </a:lnTo>
                  <a:lnTo>
                    <a:pt x="3689" y="29799"/>
                  </a:lnTo>
                  <a:lnTo>
                    <a:pt x="3492" y="29871"/>
                  </a:lnTo>
                  <a:lnTo>
                    <a:pt x="3859" y="30005"/>
                  </a:lnTo>
                  <a:lnTo>
                    <a:pt x="4341" y="30273"/>
                  </a:lnTo>
                  <a:lnTo>
                    <a:pt x="4528" y="30487"/>
                  </a:lnTo>
                  <a:lnTo>
                    <a:pt x="4600" y="30630"/>
                  </a:lnTo>
                  <a:lnTo>
                    <a:pt x="4609" y="30844"/>
                  </a:lnTo>
                  <a:lnTo>
                    <a:pt x="4466" y="31112"/>
                  </a:lnTo>
                  <a:lnTo>
                    <a:pt x="4198" y="31353"/>
                  </a:lnTo>
                  <a:lnTo>
                    <a:pt x="3850" y="31559"/>
                  </a:lnTo>
                  <a:lnTo>
                    <a:pt x="3448" y="31710"/>
                  </a:lnTo>
                  <a:lnTo>
                    <a:pt x="3233" y="31764"/>
                  </a:lnTo>
                  <a:lnTo>
                    <a:pt x="2885" y="31835"/>
                  </a:lnTo>
                  <a:lnTo>
                    <a:pt x="2064" y="31951"/>
                  </a:lnTo>
                  <a:lnTo>
                    <a:pt x="1197" y="31987"/>
                  </a:lnTo>
                  <a:lnTo>
                    <a:pt x="563" y="31943"/>
                  </a:lnTo>
                  <a:lnTo>
                    <a:pt x="179" y="31871"/>
                  </a:lnTo>
                  <a:lnTo>
                    <a:pt x="1" y="31818"/>
                  </a:lnTo>
                  <a:lnTo>
                    <a:pt x="269" y="32210"/>
                  </a:lnTo>
                  <a:lnTo>
                    <a:pt x="930" y="32969"/>
                  </a:lnTo>
                  <a:lnTo>
                    <a:pt x="1662" y="33666"/>
                  </a:lnTo>
                  <a:lnTo>
                    <a:pt x="2439" y="34309"/>
                  </a:lnTo>
                  <a:lnTo>
                    <a:pt x="2823" y="34604"/>
                  </a:lnTo>
                  <a:lnTo>
                    <a:pt x="3216" y="34836"/>
                  </a:lnTo>
                  <a:lnTo>
                    <a:pt x="4037" y="35309"/>
                  </a:lnTo>
                  <a:lnTo>
                    <a:pt x="4350" y="35622"/>
                  </a:lnTo>
                  <a:lnTo>
                    <a:pt x="4475" y="35863"/>
                  </a:lnTo>
                  <a:lnTo>
                    <a:pt x="4502" y="35997"/>
                  </a:lnTo>
                  <a:lnTo>
                    <a:pt x="4519" y="36113"/>
                  </a:lnTo>
                  <a:lnTo>
                    <a:pt x="4484" y="36318"/>
                  </a:lnTo>
                  <a:lnTo>
                    <a:pt x="4376" y="36497"/>
                  </a:lnTo>
                  <a:lnTo>
                    <a:pt x="4198" y="36658"/>
                  </a:lnTo>
                  <a:lnTo>
                    <a:pt x="3805" y="36899"/>
                  </a:lnTo>
                  <a:lnTo>
                    <a:pt x="3010" y="37274"/>
                  </a:lnTo>
                  <a:lnTo>
                    <a:pt x="2483" y="37506"/>
                  </a:lnTo>
                  <a:lnTo>
                    <a:pt x="2635" y="37586"/>
                  </a:lnTo>
                  <a:lnTo>
                    <a:pt x="2974" y="37711"/>
                  </a:lnTo>
                  <a:lnTo>
                    <a:pt x="3519" y="37836"/>
                  </a:lnTo>
                  <a:lnTo>
                    <a:pt x="4725" y="37961"/>
                  </a:lnTo>
                  <a:lnTo>
                    <a:pt x="5921" y="38068"/>
                  </a:lnTo>
                  <a:lnTo>
                    <a:pt x="6457" y="38193"/>
                  </a:lnTo>
                  <a:lnTo>
                    <a:pt x="6770" y="38310"/>
                  </a:lnTo>
                  <a:lnTo>
                    <a:pt x="7055" y="38461"/>
                  </a:lnTo>
                  <a:lnTo>
                    <a:pt x="7297" y="38667"/>
                  </a:lnTo>
                  <a:lnTo>
                    <a:pt x="7484" y="38926"/>
                  </a:lnTo>
                  <a:lnTo>
                    <a:pt x="7609" y="39247"/>
                  </a:lnTo>
                  <a:lnTo>
                    <a:pt x="7654" y="39435"/>
                  </a:lnTo>
                  <a:lnTo>
                    <a:pt x="7672" y="39613"/>
                  </a:lnTo>
                  <a:lnTo>
                    <a:pt x="7627" y="39962"/>
                  </a:lnTo>
                  <a:lnTo>
                    <a:pt x="7493" y="40283"/>
                  </a:lnTo>
                  <a:lnTo>
                    <a:pt x="7323" y="40542"/>
                  </a:lnTo>
                  <a:lnTo>
                    <a:pt x="7234" y="40649"/>
                  </a:lnTo>
                  <a:lnTo>
                    <a:pt x="6546" y="41355"/>
                  </a:lnTo>
                  <a:lnTo>
                    <a:pt x="5403" y="42391"/>
                  </a:lnTo>
                  <a:lnTo>
                    <a:pt x="4609" y="43025"/>
                  </a:lnTo>
                  <a:lnTo>
                    <a:pt x="6332" y="42873"/>
                  </a:lnTo>
                  <a:lnTo>
                    <a:pt x="8770" y="42748"/>
                  </a:lnTo>
                  <a:lnTo>
                    <a:pt x="10324" y="42792"/>
                  </a:lnTo>
                  <a:lnTo>
                    <a:pt x="11092" y="42873"/>
                  </a:lnTo>
                  <a:lnTo>
                    <a:pt x="12056" y="42998"/>
                  </a:lnTo>
                  <a:lnTo>
                    <a:pt x="13494" y="43239"/>
                  </a:lnTo>
                  <a:lnTo>
                    <a:pt x="14423" y="43480"/>
                  </a:lnTo>
                  <a:lnTo>
                    <a:pt x="14887" y="43650"/>
                  </a:lnTo>
                  <a:lnTo>
                    <a:pt x="15101" y="43748"/>
                  </a:lnTo>
                  <a:lnTo>
                    <a:pt x="15414" y="43989"/>
                  </a:lnTo>
                  <a:lnTo>
                    <a:pt x="15601" y="44284"/>
                  </a:lnTo>
                  <a:lnTo>
                    <a:pt x="15673" y="44614"/>
                  </a:lnTo>
                  <a:lnTo>
                    <a:pt x="15628" y="44989"/>
                  </a:lnTo>
                  <a:lnTo>
                    <a:pt x="15503" y="45382"/>
                  </a:lnTo>
                  <a:lnTo>
                    <a:pt x="15298" y="45793"/>
                  </a:lnTo>
                  <a:lnTo>
                    <a:pt x="15021" y="46221"/>
                  </a:lnTo>
                  <a:lnTo>
                    <a:pt x="14530" y="46847"/>
                  </a:lnTo>
                  <a:lnTo>
                    <a:pt x="13771" y="47632"/>
                  </a:lnTo>
                  <a:lnTo>
                    <a:pt x="12994" y="48293"/>
                  </a:lnTo>
                  <a:lnTo>
                    <a:pt x="12315" y="48758"/>
                  </a:lnTo>
                  <a:lnTo>
                    <a:pt x="12056" y="48883"/>
                  </a:lnTo>
                  <a:lnTo>
                    <a:pt x="12387" y="48999"/>
                  </a:lnTo>
                  <a:lnTo>
                    <a:pt x="12735" y="49195"/>
                  </a:lnTo>
                  <a:lnTo>
                    <a:pt x="12896" y="49356"/>
                  </a:lnTo>
                  <a:lnTo>
                    <a:pt x="13003" y="49535"/>
                  </a:lnTo>
                  <a:lnTo>
                    <a:pt x="13039" y="49758"/>
                  </a:lnTo>
                  <a:lnTo>
                    <a:pt x="13021" y="50017"/>
                  </a:lnTo>
                  <a:lnTo>
                    <a:pt x="12940" y="50320"/>
                  </a:lnTo>
                  <a:lnTo>
                    <a:pt x="12699" y="50883"/>
                  </a:lnTo>
                  <a:lnTo>
                    <a:pt x="12154" y="51874"/>
                  </a:lnTo>
                  <a:lnTo>
                    <a:pt x="10878" y="53910"/>
                  </a:lnTo>
                  <a:lnTo>
                    <a:pt x="9627" y="55866"/>
                  </a:lnTo>
                  <a:lnTo>
                    <a:pt x="10217" y="55553"/>
                  </a:lnTo>
                  <a:lnTo>
                    <a:pt x="11610" y="54857"/>
                  </a:lnTo>
                  <a:lnTo>
                    <a:pt x="12637" y="54419"/>
                  </a:lnTo>
                  <a:lnTo>
                    <a:pt x="13405" y="54178"/>
                  </a:lnTo>
                  <a:lnTo>
                    <a:pt x="13896" y="54080"/>
                  </a:lnTo>
                  <a:lnTo>
                    <a:pt x="14351" y="54035"/>
                  </a:lnTo>
                  <a:lnTo>
                    <a:pt x="14762" y="54071"/>
                  </a:lnTo>
                  <a:lnTo>
                    <a:pt x="15110" y="54196"/>
                  </a:lnTo>
                  <a:lnTo>
                    <a:pt x="15396" y="54419"/>
                  </a:lnTo>
                  <a:lnTo>
                    <a:pt x="15593" y="54750"/>
                  </a:lnTo>
                  <a:lnTo>
                    <a:pt x="15700" y="55205"/>
                  </a:lnTo>
                  <a:lnTo>
                    <a:pt x="15718" y="55491"/>
                  </a:lnTo>
                  <a:lnTo>
                    <a:pt x="15780" y="55428"/>
                  </a:lnTo>
                  <a:lnTo>
                    <a:pt x="16459" y="54794"/>
                  </a:lnTo>
                  <a:lnTo>
                    <a:pt x="17236" y="54223"/>
                  </a:lnTo>
                  <a:lnTo>
                    <a:pt x="17798" y="53919"/>
                  </a:lnTo>
                  <a:lnTo>
                    <a:pt x="18218" y="53785"/>
                  </a:lnTo>
                  <a:lnTo>
                    <a:pt x="18495" y="53749"/>
                  </a:lnTo>
                  <a:lnTo>
                    <a:pt x="18754" y="53767"/>
                  </a:lnTo>
                  <a:lnTo>
                    <a:pt x="18995" y="53857"/>
                  </a:lnTo>
                  <a:lnTo>
                    <a:pt x="19111" y="53937"/>
                  </a:lnTo>
                  <a:lnTo>
                    <a:pt x="19298" y="54089"/>
                  </a:lnTo>
                  <a:lnTo>
                    <a:pt x="19593" y="54455"/>
                  </a:lnTo>
                  <a:lnTo>
                    <a:pt x="19781" y="54892"/>
                  </a:lnTo>
                  <a:lnTo>
                    <a:pt x="19888" y="55357"/>
                  </a:lnTo>
                  <a:lnTo>
                    <a:pt x="19941" y="56098"/>
                  </a:lnTo>
                  <a:lnTo>
                    <a:pt x="19861" y="57080"/>
                  </a:lnTo>
                  <a:lnTo>
                    <a:pt x="19799" y="57500"/>
                  </a:lnTo>
                  <a:lnTo>
                    <a:pt x="20602" y="56812"/>
                  </a:lnTo>
                  <a:lnTo>
                    <a:pt x="21727" y="55768"/>
                  </a:lnTo>
                  <a:lnTo>
                    <a:pt x="22451" y="54955"/>
                  </a:lnTo>
                  <a:lnTo>
                    <a:pt x="24183" y="53098"/>
                  </a:lnTo>
                  <a:lnTo>
                    <a:pt x="24906" y="52392"/>
                  </a:lnTo>
                  <a:lnTo>
                    <a:pt x="25603" y="51794"/>
                  </a:lnTo>
                  <a:lnTo>
                    <a:pt x="26228" y="51356"/>
                  </a:lnTo>
                  <a:lnTo>
                    <a:pt x="26496" y="51231"/>
                  </a:lnTo>
                  <a:lnTo>
                    <a:pt x="26800" y="51124"/>
                  </a:lnTo>
                  <a:lnTo>
                    <a:pt x="27201" y="51053"/>
                  </a:lnTo>
                  <a:lnTo>
                    <a:pt x="27443" y="51070"/>
                  </a:lnTo>
                  <a:lnTo>
                    <a:pt x="27675" y="51124"/>
                  </a:lnTo>
                  <a:lnTo>
                    <a:pt x="27898" y="51231"/>
                  </a:lnTo>
                  <a:lnTo>
                    <a:pt x="28220" y="51481"/>
                  </a:lnTo>
                  <a:lnTo>
                    <a:pt x="28452" y="51713"/>
                  </a:lnTo>
                  <a:lnTo>
                    <a:pt x="28559" y="51856"/>
                  </a:lnTo>
                  <a:lnTo>
                    <a:pt x="28854" y="52365"/>
                  </a:lnTo>
                  <a:lnTo>
                    <a:pt x="29389" y="53473"/>
                  </a:lnTo>
                  <a:lnTo>
                    <a:pt x="29925" y="54839"/>
                  </a:lnTo>
                  <a:lnTo>
                    <a:pt x="30229" y="55750"/>
                  </a:lnTo>
                  <a:lnTo>
                    <a:pt x="30461" y="56598"/>
                  </a:lnTo>
                  <a:lnTo>
                    <a:pt x="30586" y="57304"/>
                  </a:lnTo>
                  <a:lnTo>
                    <a:pt x="30586" y="57580"/>
                  </a:lnTo>
                  <a:lnTo>
                    <a:pt x="30729" y="57295"/>
                  </a:lnTo>
                  <a:lnTo>
                    <a:pt x="30979" y="56714"/>
                  </a:lnTo>
                  <a:lnTo>
                    <a:pt x="31274" y="55821"/>
                  </a:lnTo>
                  <a:lnTo>
                    <a:pt x="31738" y="53999"/>
                  </a:lnTo>
                  <a:lnTo>
                    <a:pt x="32068" y="52803"/>
                  </a:lnTo>
                  <a:lnTo>
                    <a:pt x="32149" y="52472"/>
                  </a:lnTo>
                  <a:lnTo>
                    <a:pt x="32363" y="51740"/>
                  </a:lnTo>
                  <a:lnTo>
                    <a:pt x="32559" y="51240"/>
                  </a:lnTo>
                  <a:lnTo>
                    <a:pt x="32756" y="50928"/>
                  </a:lnTo>
                  <a:lnTo>
                    <a:pt x="32908" y="50758"/>
                  </a:lnTo>
                  <a:lnTo>
                    <a:pt x="33086" y="50633"/>
                  </a:lnTo>
                  <a:lnTo>
                    <a:pt x="33292" y="50561"/>
                  </a:lnTo>
                  <a:lnTo>
                    <a:pt x="33515" y="50561"/>
                  </a:lnTo>
                  <a:lnTo>
                    <a:pt x="33765" y="50642"/>
                  </a:lnTo>
                  <a:lnTo>
                    <a:pt x="34051" y="50803"/>
                  </a:lnTo>
                  <a:lnTo>
                    <a:pt x="34372" y="51062"/>
                  </a:lnTo>
                  <a:lnTo>
                    <a:pt x="34542" y="51240"/>
                  </a:lnTo>
                  <a:lnTo>
                    <a:pt x="34587" y="50999"/>
                  </a:lnTo>
                  <a:lnTo>
                    <a:pt x="34613" y="50490"/>
                  </a:lnTo>
                  <a:lnTo>
                    <a:pt x="34569" y="49686"/>
                  </a:lnTo>
                  <a:lnTo>
                    <a:pt x="34488" y="48588"/>
                  </a:lnTo>
                  <a:lnTo>
                    <a:pt x="34533" y="47802"/>
                  </a:lnTo>
                  <a:lnTo>
                    <a:pt x="34649" y="47311"/>
                  </a:lnTo>
                  <a:lnTo>
                    <a:pt x="34756" y="47088"/>
                  </a:lnTo>
                  <a:lnTo>
                    <a:pt x="34881" y="46873"/>
                  </a:lnTo>
                  <a:lnTo>
                    <a:pt x="35087" y="46677"/>
                  </a:lnTo>
                  <a:lnTo>
                    <a:pt x="35247" y="46597"/>
                  </a:lnTo>
                  <a:lnTo>
                    <a:pt x="35489" y="46552"/>
                  </a:lnTo>
                  <a:lnTo>
                    <a:pt x="35837" y="46623"/>
                  </a:lnTo>
                  <a:lnTo>
                    <a:pt x="36185" y="46811"/>
                  </a:lnTo>
                  <a:lnTo>
                    <a:pt x="36533" y="47070"/>
                  </a:lnTo>
                  <a:lnTo>
                    <a:pt x="37016" y="47543"/>
                  </a:lnTo>
                  <a:lnTo>
                    <a:pt x="37266" y="47865"/>
                  </a:lnTo>
                  <a:lnTo>
                    <a:pt x="37283" y="47248"/>
                  </a:lnTo>
                  <a:lnTo>
                    <a:pt x="37310" y="46123"/>
                  </a:lnTo>
                  <a:lnTo>
                    <a:pt x="37221" y="45230"/>
                  </a:lnTo>
                  <a:lnTo>
                    <a:pt x="37069" y="44561"/>
                  </a:lnTo>
                  <a:lnTo>
                    <a:pt x="36828" y="43801"/>
                  </a:lnTo>
                  <a:lnTo>
                    <a:pt x="36462" y="42908"/>
                  </a:lnTo>
                  <a:lnTo>
                    <a:pt x="36221" y="42408"/>
                  </a:lnTo>
                  <a:lnTo>
                    <a:pt x="35935" y="41712"/>
                  </a:lnTo>
                  <a:lnTo>
                    <a:pt x="35542" y="40739"/>
                  </a:lnTo>
                  <a:lnTo>
                    <a:pt x="35730" y="40899"/>
                  </a:lnTo>
                  <a:lnTo>
                    <a:pt x="36364" y="41364"/>
                  </a:lnTo>
                  <a:lnTo>
                    <a:pt x="37676" y="42248"/>
                  </a:lnTo>
                  <a:lnTo>
                    <a:pt x="39748" y="43507"/>
                  </a:lnTo>
                  <a:lnTo>
                    <a:pt x="41105" y="44248"/>
                  </a:lnTo>
                  <a:lnTo>
                    <a:pt x="41766" y="44552"/>
                  </a:lnTo>
                  <a:lnTo>
                    <a:pt x="41981" y="44605"/>
                  </a:lnTo>
                  <a:lnTo>
                    <a:pt x="41793" y="44096"/>
                  </a:lnTo>
                  <a:lnTo>
                    <a:pt x="41543" y="43355"/>
                  </a:lnTo>
                  <a:lnTo>
                    <a:pt x="41436" y="42900"/>
                  </a:lnTo>
                  <a:lnTo>
                    <a:pt x="41409" y="42498"/>
                  </a:lnTo>
                  <a:lnTo>
                    <a:pt x="41489" y="42149"/>
                  </a:lnTo>
                  <a:lnTo>
                    <a:pt x="41650" y="41944"/>
                  </a:lnTo>
                  <a:lnTo>
                    <a:pt x="41802" y="41828"/>
                  </a:lnTo>
                  <a:lnTo>
                    <a:pt x="42106" y="41703"/>
                  </a:lnTo>
                  <a:lnTo>
                    <a:pt x="42382" y="41649"/>
                  </a:lnTo>
                  <a:lnTo>
                    <a:pt x="42588" y="41632"/>
                  </a:lnTo>
                  <a:lnTo>
                    <a:pt x="42918" y="41623"/>
                  </a:lnTo>
                  <a:lnTo>
                    <a:pt x="43213" y="41685"/>
                  </a:lnTo>
                  <a:lnTo>
                    <a:pt x="43508" y="41819"/>
                  </a:lnTo>
                  <a:lnTo>
                    <a:pt x="44061" y="42203"/>
                  </a:lnTo>
                  <a:lnTo>
                    <a:pt x="45294" y="43141"/>
                  </a:lnTo>
                  <a:lnTo>
                    <a:pt x="46276" y="43855"/>
                  </a:lnTo>
                  <a:lnTo>
                    <a:pt x="46329" y="43525"/>
                  </a:lnTo>
                  <a:lnTo>
                    <a:pt x="46517" y="42971"/>
                  </a:lnTo>
                  <a:lnTo>
                    <a:pt x="46776" y="42525"/>
                  </a:lnTo>
                  <a:lnTo>
                    <a:pt x="47097" y="42176"/>
                  </a:lnTo>
                  <a:lnTo>
                    <a:pt x="47490" y="41926"/>
                  </a:lnTo>
                  <a:lnTo>
                    <a:pt x="47928" y="41748"/>
                  </a:lnTo>
                  <a:lnTo>
                    <a:pt x="48410" y="41632"/>
                  </a:lnTo>
                  <a:lnTo>
                    <a:pt x="48928" y="41560"/>
                  </a:lnTo>
                  <a:lnTo>
                    <a:pt x="50312" y="41533"/>
                  </a:lnTo>
                  <a:lnTo>
                    <a:pt x="52009" y="41560"/>
                  </a:lnTo>
                  <a:lnTo>
                    <a:pt x="52813" y="41489"/>
                  </a:lnTo>
                  <a:lnTo>
                    <a:pt x="53304" y="41390"/>
                  </a:lnTo>
                  <a:lnTo>
                    <a:pt x="53536" y="41310"/>
                  </a:lnTo>
                  <a:lnTo>
                    <a:pt x="53054" y="40837"/>
                  </a:lnTo>
                  <a:lnTo>
                    <a:pt x="52071" y="39988"/>
                  </a:lnTo>
                  <a:lnTo>
                    <a:pt x="51098" y="39256"/>
                  </a:lnTo>
                  <a:lnTo>
                    <a:pt x="50169" y="38622"/>
                  </a:lnTo>
                  <a:lnTo>
                    <a:pt x="48919" y="37863"/>
                  </a:lnTo>
                  <a:lnTo>
                    <a:pt x="47740" y="37184"/>
                  </a:lnTo>
                  <a:lnTo>
                    <a:pt x="47473" y="36988"/>
                  </a:lnTo>
                  <a:lnTo>
                    <a:pt x="47222" y="36774"/>
                  </a:lnTo>
                  <a:lnTo>
                    <a:pt x="46838" y="36425"/>
                  </a:lnTo>
                  <a:lnTo>
                    <a:pt x="46713" y="36175"/>
                  </a:lnTo>
                  <a:lnTo>
                    <a:pt x="46713" y="36015"/>
                  </a:lnTo>
                  <a:lnTo>
                    <a:pt x="46794" y="35836"/>
                  </a:lnTo>
                  <a:lnTo>
                    <a:pt x="46990" y="35648"/>
                  </a:lnTo>
                  <a:lnTo>
                    <a:pt x="47133" y="35541"/>
                  </a:lnTo>
                  <a:lnTo>
                    <a:pt x="47410" y="35345"/>
                  </a:lnTo>
                  <a:lnTo>
                    <a:pt x="48267" y="34836"/>
                  </a:lnTo>
                  <a:lnTo>
                    <a:pt x="49991" y="33880"/>
                  </a:lnTo>
                  <a:lnTo>
                    <a:pt x="52634" y="32523"/>
                  </a:lnTo>
                  <a:lnTo>
                    <a:pt x="54349" y="31737"/>
                  </a:lnTo>
                  <a:lnTo>
                    <a:pt x="55179" y="31407"/>
                  </a:lnTo>
                  <a:lnTo>
                    <a:pt x="55447" y="31326"/>
                  </a:lnTo>
                  <a:lnTo>
                    <a:pt x="54759" y="30916"/>
                  </a:lnTo>
                  <a:lnTo>
                    <a:pt x="53938" y="30362"/>
                  </a:lnTo>
                  <a:lnTo>
                    <a:pt x="53500" y="30005"/>
                  </a:lnTo>
                  <a:lnTo>
                    <a:pt x="53152" y="29674"/>
                  </a:lnTo>
                  <a:lnTo>
                    <a:pt x="52884" y="29353"/>
                  </a:lnTo>
                  <a:lnTo>
                    <a:pt x="52714" y="29049"/>
                  </a:lnTo>
                  <a:lnTo>
                    <a:pt x="52616" y="28746"/>
                  </a:lnTo>
                  <a:lnTo>
                    <a:pt x="52598" y="28451"/>
                  </a:lnTo>
                  <a:lnTo>
                    <a:pt x="52670" y="28156"/>
                  </a:lnTo>
                  <a:lnTo>
                    <a:pt x="52804" y="27862"/>
                  </a:lnTo>
                  <a:lnTo>
                    <a:pt x="53018" y="27567"/>
                  </a:lnTo>
                  <a:lnTo>
                    <a:pt x="53465" y="27102"/>
                  </a:lnTo>
                  <a:lnTo>
                    <a:pt x="54295" y="26451"/>
                  </a:lnTo>
                  <a:lnTo>
                    <a:pt x="54822" y="26102"/>
                  </a:lnTo>
                  <a:lnTo>
                    <a:pt x="55054" y="25959"/>
                  </a:lnTo>
                  <a:lnTo>
                    <a:pt x="55733" y="25647"/>
                  </a:lnTo>
                  <a:lnTo>
                    <a:pt x="56903" y="25165"/>
                  </a:lnTo>
                  <a:lnTo>
                    <a:pt x="57465" y="24897"/>
                  </a:lnTo>
                  <a:lnTo>
                    <a:pt x="57072" y="24700"/>
                  </a:lnTo>
                  <a:lnTo>
                    <a:pt x="56492" y="24307"/>
                  </a:lnTo>
                  <a:lnTo>
                    <a:pt x="56152" y="23932"/>
                  </a:lnTo>
                  <a:lnTo>
                    <a:pt x="56036" y="23656"/>
                  </a:lnTo>
                  <a:lnTo>
                    <a:pt x="56010" y="23477"/>
                  </a:lnTo>
                  <a:lnTo>
                    <a:pt x="56045" y="23209"/>
                  </a:lnTo>
                  <a:lnTo>
                    <a:pt x="56233" y="22870"/>
                  </a:lnTo>
                  <a:lnTo>
                    <a:pt x="56536" y="22530"/>
                  </a:lnTo>
                  <a:lnTo>
                    <a:pt x="56929" y="22191"/>
                  </a:lnTo>
                  <a:lnTo>
                    <a:pt x="57635" y="21691"/>
                  </a:lnTo>
                  <a:lnTo>
                    <a:pt x="58662" y="21012"/>
                  </a:lnTo>
                  <a:lnTo>
                    <a:pt x="59358" y="20485"/>
                  </a:lnTo>
                  <a:lnTo>
                    <a:pt x="59742" y="20128"/>
                  </a:lnTo>
                  <a:lnTo>
                    <a:pt x="60028" y="19753"/>
                  </a:lnTo>
                  <a:lnTo>
                    <a:pt x="60189" y="19369"/>
                  </a:lnTo>
                  <a:lnTo>
                    <a:pt x="60207" y="19173"/>
                  </a:lnTo>
                  <a:lnTo>
                    <a:pt x="60216" y="19155"/>
                  </a:lnTo>
                  <a:lnTo>
                    <a:pt x="60233" y="19146"/>
                  </a:lnTo>
                  <a:lnTo>
                    <a:pt x="59805" y="19351"/>
                  </a:lnTo>
                  <a:lnTo>
                    <a:pt x="58921" y="19682"/>
                  </a:lnTo>
                  <a:lnTo>
                    <a:pt x="58001" y="19941"/>
                  </a:lnTo>
                  <a:lnTo>
                    <a:pt x="57081" y="20128"/>
                  </a:lnTo>
                  <a:lnTo>
                    <a:pt x="56626" y="20191"/>
                  </a:lnTo>
                  <a:lnTo>
                    <a:pt x="56126" y="20262"/>
                  </a:lnTo>
                  <a:lnTo>
                    <a:pt x="55224" y="20369"/>
                  </a:lnTo>
                  <a:lnTo>
                    <a:pt x="54661" y="20396"/>
                  </a:lnTo>
                  <a:lnTo>
                    <a:pt x="54420" y="20387"/>
                  </a:lnTo>
                  <a:lnTo>
                    <a:pt x="54215" y="20360"/>
                  </a:lnTo>
                  <a:lnTo>
                    <a:pt x="53929" y="20218"/>
                  </a:lnTo>
                  <a:lnTo>
                    <a:pt x="53768" y="19994"/>
                  </a:lnTo>
                  <a:lnTo>
                    <a:pt x="53706" y="19682"/>
                  </a:lnTo>
                  <a:lnTo>
                    <a:pt x="53715" y="19101"/>
                  </a:lnTo>
                  <a:lnTo>
                    <a:pt x="53768" y="18396"/>
                  </a:lnTo>
                  <a:lnTo>
                    <a:pt x="53777" y="17878"/>
                  </a:lnTo>
                  <a:lnTo>
                    <a:pt x="53759" y="17619"/>
                  </a:lnTo>
                  <a:lnTo>
                    <a:pt x="53170" y="18208"/>
                  </a:lnTo>
                  <a:lnTo>
                    <a:pt x="51991" y="19262"/>
                  </a:lnTo>
                  <a:lnTo>
                    <a:pt x="51125" y="19905"/>
                  </a:lnTo>
                  <a:lnTo>
                    <a:pt x="50571" y="20253"/>
                  </a:lnTo>
                  <a:lnTo>
                    <a:pt x="50026" y="20539"/>
                  </a:lnTo>
                  <a:lnTo>
                    <a:pt x="49517" y="20735"/>
                  </a:lnTo>
                  <a:lnTo>
                    <a:pt x="49276" y="20798"/>
                  </a:lnTo>
                  <a:lnTo>
                    <a:pt x="49008" y="20860"/>
                  </a:lnTo>
                  <a:lnTo>
                    <a:pt x="48383" y="20977"/>
                  </a:lnTo>
                  <a:lnTo>
                    <a:pt x="47731" y="21003"/>
                  </a:lnTo>
                  <a:lnTo>
                    <a:pt x="47285" y="20932"/>
                  </a:lnTo>
                  <a:lnTo>
                    <a:pt x="47017" y="20825"/>
                  </a:lnTo>
                  <a:lnTo>
                    <a:pt x="46901" y="20753"/>
                  </a:lnTo>
                  <a:lnTo>
                    <a:pt x="46830" y="20691"/>
                  </a:lnTo>
                  <a:lnTo>
                    <a:pt x="46731" y="20503"/>
                  </a:lnTo>
                  <a:lnTo>
                    <a:pt x="46669" y="20092"/>
                  </a:lnTo>
                  <a:lnTo>
                    <a:pt x="46740" y="19360"/>
                  </a:lnTo>
                  <a:lnTo>
                    <a:pt x="46928" y="18485"/>
                  </a:lnTo>
                  <a:lnTo>
                    <a:pt x="47321" y="17074"/>
                  </a:lnTo>
                  <a:lnTo>
                    <a:pt x="47848" y="15431"/>
                  </a:lnTo>
                  <a:lnTo>
                    <a:pt x="47982" y="14940"/>
                  </a:lnTo>
                  <a:lnTo>
                    <a:pt x="48178" y="14109"/>
                  </a:lnTo>
                  <a:lnTo>
                    <a:pt x="48526" y="12770"/>
                  </a:lnTo>
                  <a:lnTo>
                    <a:pt x="48875" y="11654"/>
                  </a:lnTo>
                  <a:lnTo>
                    <a:pt x="49276" y="10564"/>
                  </a:lnTo>
                  <a:lnTo>
                    <a:pt x="49509" y="9966"/>
                  </a:lnTo>
                  <a:lnTo>
                    <a:pt x="49169" y="10118"/>
                  </a:lnTo>
                  <a:lnTo>
                    <a:pt x="48482" y="10529"/>
                  </a:lnTo>
                  <a:lnTo>
                    <a:pt x="47473" y="11252"/>
                  </a:lnTo>
                  <a:lnTo>
                    <a:pt x="46571" y="11868"/>
                  </a:lnTo>
                  <a:lnTo>
                    <a:pt x="46169" y="12047"/>
                  </a:lnTo>
                  <a:lnTo>
                    <a:pt x="45928" y="12109"/>
                  </a:lnTo>
                  <a:lnTo>
                    <a:pt x="45704" y="12100"/>
                  </a:lnTo>
                  <a:lnTo>
                    <a:pt x="45508" y="12011"/>
                  </a:lnTo>
                  <a:lnTo>
                    <a:pt x="45338" y="11850"/>
                  </a:lnTo>
                  <a:lnTo>
                    <a:pt x="45195" y="11582"/>
                  </a:lnTo>
                  <a:lnTo>
                    <a:pt x="45142" y="11413"/>
                  </a:lnTo>
                  <a:lnTo>
                    <a:pt x="45070" y="11145"/>
                  </a:lnTo>
                  <a:lnTo>
                    <a:pt x="44990" y="10609"/>
                  </a:lnTo>
                  <a:lnTo>
                    <a:pt x="44999" y="10055"/>
                  </a:lnTo>
                  <a:lnTo>
                    <a:pt x="45070" y="9457"/>
                  </a:lnTo>
                  <a:lnTo>
                    <a:pt x="45276" y="8475"/>
                  </a:lnTo>
                  <a:lnTo>
                    <a:pt x="45722" y="6903"/>
                  </a:lnTo>
                  <a:lnTo>
                    <a:pt x="45999" y="5965"/>
                  </a:lnTo>
                  <a:lnTo>
                    <a:pt x="45749" y="6162"/>
                  </a:lnTo>
                  <a:lnTo>
                    <a:pt x="45294" y="6465"/>
                  </a:lnTo>
                  <a:lnTo>
                    <a:pt x="44874" y="6689"/>
                  </a:lnTo>
                  <a:lnTo>
                    <a:pt x="44508" y="6832"/>
                  </a:lnTo>
                  <a:lnTo>
                    <a:pt x="44177" y="6903"/>
                  </a:lnTo>
                  <a:lnTo>
                    <a:pt x="43883" y="6912"/>
                  </a:lnTo>
                  <a:lnTo>
                    <a:pt x="43624" y="6840"/>
                  </a:lnTo>
                  <a:lnTo>
                    <a:pt x="43400" y="6707"/>
                  </a:lnTo>
                  <a:lnTo>
                    <a:pt x="43204" y="6519"/>
                  </a:lnTo>
                  <a:lnTo>
                    <a:pt x="43034" y="6269"/>
                  </a:lnTo>
                  <a:lnTo>
                    <a:pt x="42820" y="5796"/>
                  </a:lnTo>
                  <a:lnTo>
                    <a:pt x="42597" y="4983"/>
                  </a:lnTo>
                  <a:lnTo>
                    <a:pt x="42436" y="3992"/>
                  </a:lnTo>
                  <a:lnTo>
                    <a:pt x="42365" y="3438"/>
                  </a:lnTo>
                  <a:lnTo>
                    <a:pt x="42248" y="2768"/>
                  </a:lnTo>
                  <a:lnTo>
                    <a:pt x="41748" y="804"/>
                  </a:lnTo>
                  <a:lnTo>
                    <a:pt x="4159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2"/>
            <p:cNvSpPr/>
            <p:nvPr/>
          </p:nvSpPr>
          <p:spPr>
            <a:xfrm rot="-368193">
              <a:off x="351468" y="278480"/>
              <a:ext cx="448199" cy="419141"/>
            </a:xfrm>
            <a:custGeom>
              <a:rect b="b" l="l" r="r" t="t"/>
              <a:pathLst>
                <a:path extrusionOk="0" h="48178" w="51518">
                  <a:moveTo>
                    <a:pt x="51518" y="15744"/>
                  </a:moveTo>
                  <a:lnTo>
                    <a:pt x="51375" y="15789"/>
                  </a:lnTo>
                  <a:lnTo>
                    <a:pt x="51355" y="15797"/>
                  </a:lnTo>
                  <a:lnTo>
                    <a:pt x="51355" y="15797"/>
                  </a:lnTo>
                  <a:lnTo>
                    <a:pt x="51518" y="15744"/>
                  </a:lnTo>
                  <a:close/>
                  <a:moveTo>
                    <a:pt x="35346" y="1"/>
                  </a:moveTo>
                  <a:lnTo>
                    <a:pt x="34962" y="2582"/>
                  </a:lnTo>
                  <a:lnTo>
                    <a:pt x="34461" y="6091"/>
                  </a:lnTo>
                  <a:lnTo>
                    <a:pt x="34104" y="8297"/>
                  </a:lnTo>
                  <a:lnTo>
                    <a:pt x="33899" y="9359"/>
                  </a:lnTo>
                  <a:lnTo>
                    <a:pt x="33631" y="10806"/>
                  </a:lnTo>
                  <a:lnTo>
                    <a:pt x="33372" y="12244"/>
                  </a:lnTo>
                  <a:lnTo>
                    <a:pt x="32908" y="11315"/>
                  </a:lnTo>
                  <a:lnTo>
                    <a:pt x="32015" y="9449"/>
                  </a:lnTo>
                  <a:lnTo>
                    <a:pt x="31604" y="8502"/>
                  </a:lnTo>
                  <a:lnTo>
                    <a:pt x="31175" y="7466"/>
                  </a:lnTo>
                  <a:lnTo>
                    <a:pt x="30613" y="5886"/>
                  </a:lnTo>
                  <a:lnTo>
                    <a:pt x="30309" y="4805"/>
                  </a:lnTo>
                  <a:lnTo>
                    <a:pt x="30184" y="4260"/>
                  </a:lnTo>
                  <a:lnTo>
                    <a:pt x="30291" y="4814"/>
                  </a:lnTo>
                  <a:lnTo>
                    <a:pt x="30568" y="5904"/>
                  </a:lnTo>
                  <a:lnTo>
                    <a:pt x="31086" y="7502"/>
                  </a:lnTo>
                  <a:lnTo>
                    <a:pt x="31488" y="8547"/>
                  </a:lnTo>
                  <a:lnTo>
                    <a:pt x="31916" y="9583"/>
                  </a:lnTo>
                  <a:lnTo>
                    <a:pt x="32827" y="11628"/>
                  </a:lnTo>
                  <a:lnTo>
                    <a:pt x="33299" y="12643"/>
                  </a:lnTo>
                  <a:lnTo>
                    <a:pt x="33299" y="12643"/>
                  </a:lnTo>
                  <a:lnTo>
                    <a:pt x="32845" y="15262"/>
                  </a:lnTo>
                  <a:lnTo>
                    <a:pt x="32417" y="17888"/>
                  </a:lnTo>
                  <a:lnTo>
                    <a:pt x="31881" y="21468"/>
                  </a:lnTo>
                  <a:lnTo>
                    <a:pt x="31256" y="20495"/>
                  </a:lnTo>
                  <a:lnTo>
                    <a:pt x="30050" y="18530"/>
                  </a:lnTo>
                  <a:lnTo>
                    <a:pt x="29470" y="17539"/>
                  </a:lnTo>
                  <a:lnTo>
                    <a:pt x="29157" y="16977"/>
                  </a:lnTo>
                  <a:lnTo>
                    <a:pt x="28568" y="15834"/>
                  </a:lnTo>
                  <a:lnTo>
                    <a:pt x="28014" y="14673"/>
                  </a:lnTo>
                  <a:lnTo>
                    <a:pt x="27523" y="13476"/>
                  </a:lnTo>
                  <a:lnTo>
                    <a:pt x="27309" y="12869"/>
                  </a:lnTo>
                  <a:lnTo>
                    <a:pt x="27505" y="13485"/>
                  </a:lnTo>
                  <a:lnTo>
                    <a:pt x="27969" y="14691"/>
                  </a:lnTo>
                  <a:lnTo>
                    <a:pt x="28496" y="15869"/>
                  </a:lnTo>
                  <a:lnTo>
                    <a:pt x="29068" y="17021"/>
                  </a:lnTo>
                  <a:lnTo>
                    <a:pt x="29371" y="17593"/>
                  </a:lnTo>
                  <a:lnTo>
                    <a:pt x="29952" y="18664"/>
                  </a:lnTo>
                  <a:lnTo>
                    <a:pt x="31193" y="20772"/>
                  </a:lnTo>
                  <a:lnTo>
                    <a:pt x="31827" y="21817"/>
                  </a:lnTo>
                  <a:lnTo>
                    <a:pt x="31131" y="26425"/>
                  </a:lnTo>
                  <a:lnTo>
                    <a:pt x="30800" y="28559"/>
                  </a:lnTo>
                  <a:lnTo>
                    <a:pt x="30443" y="30693"/>
                  </a:lnTo>
                  <a:lnTo>
                    <a:pt x="30264" y="31640"/>
                  </a:lnTo>
                  <a:lnTo>
                    <a:pt x="29979" y="33051"/>
                  </a:lnTo>
                  <a:lnTo>
                    <a:pt x="29746" y="33979"/>
                  </a:lnTo>
                  <a:lnTo>
                    <a:pt x="29613" y="34435"/>
                  </a:lnTo>
                  <a:lnTo>
                    <a:pt x="28916" y="33185"/>
                  </a:lnTo>
                  <a:lnTo>
                    <a:pt x="25621" y="27246"/>
                  </a:lnTo>
                  <a:lnTo>
                    <a:pt x="23263" y="23085"/>
                  </a:lnTo>
                  <a:lnTo>
                    <a:pt x="22281" y="21442"/>
                  </a:lnTo>
                  <a:lnTo>
                    <a:pt x="22424" y="20388"/>
                  </a:lnTo>
                  <a:lnTo>
                    <a:pt x="22647" y="18280"/>
                  </a:lnTo>
                  <a:lnTo>
                    <a:pt x="22701" y="17218"/>
                  </a:lnTo>
                  <a:lnTo>
                    <a:pt x="22710" y="16673"/>
                  </a:lnTo>
                  <a:lnTo>
                    <a:pt x="22683" y="15575"/>
                  </a:lnTo>
                  <a:lnTo>
                    <a:pt x="22576" y="14494"/>
                  </a:lnTo>
                  <a:lnTo>
                    <a:pt x="22370" y="13431"/>
                  </a:lnTo>
                  <a:lnTo>
                    <a:pt x="22210" y="12914"/>
                  </a:lnTo>
                  <a:lnTo>
                    <a:pt x="22352" y="13431"/>
                  </a:lnTo>
                  <a:lnTo>
                    <a:pt x="22531" y="14503"/>
                  </a:lnTo>
                  <a:lnTo>
                    <a:pt x="22602" y="15584"/>
                  </a:lnTo>
                  <a:lnTo>
                    <a:pt x="22602" y="16673"/>
                  </a:lnTo>
                  <a:lnTo>
                    <a:pt x="22585" y="17218"/>
                  </a:lnTo>
                  <a:lnTo>
                    <a:pt x="22513" y="18209"/>
                  </a:lnTo>
                  <a:lnTo>
                    <a:pt x="22263" y="20183"/>
                  </a:lnTo>
                  <a:lnTo>
                    <a:pt x="22111" y="21174"/>
                  </a:lnTo>
                  <a:lnTo>
                    <a:pt x="21665" y="20450"/>
                  </a:lnTo>
                  <a:lnTo>
                    <a:pt x="21218" y="19727"/>
                  </a:lnTo>
                  <a:lnTo>
                    <a:pt x="20191" y="18111"/>
                  </a:lnTo>
                  <a:lnTo>
                    <a:pt x="19665" y="17307"/>
                  </a:lnTo>
                  <a:lnTo>
                    <a:pt x="18432" y="15450"/>
                  </a:lnTo>
                  <a:lnTo>
                    <a:pt x="17155" y="13628"/>
                  </a:lnTo>
                  <a:lnTo>
                    <a:pt x="17128" y="13512"/>
                  </a:lnTo>
                  <a:lnTo>
                    <a:pt x="17075" y="12530"/>
                  </a:lnTo>
                  <a:lnTo>
                    <a:pt x="16977" y="11110"/>
                  </a:lnTo>
                  <a:lnTo>
                    <a:pt x="16878" y="10154"/>
                  </a:lnTo>
                  <a:lnTo>
                    <a:pt x="16798" y="9672"/>
                  </a:lnTo>
                  <a:lnTo>
                    <a:pt x="16709" y="9172"/>
                  </a:lnTo>
                  <a:lnTo>
                    <a:pt x="16494" y="8199"/>
                  </a:lnTo>
                  <a:lnTo>
                    <a:pt x="16218" y="7243"/>
                  </a:lnTo>
                  <a:lnTo>
                    <a:pt x="15869" y="6314"/>
                  </a:lnTo>
                  <a:lnTo>
                    <a:pt x="15655" y="5868"/>
                  </a:lnTo>
                  <a:lnTo>
                    <a:pt x="15655" y="5868"/>
                  </a:lnTo>
                  <a:lnTo>
                    <a:pt x="15860" y="6323"/>
                  </a:lnTo>
                  <a:lnTo>
                    <a:pt x="16182" y="7261"/>
                  </a:lnTo>
                  <a:lnTo>
                    <a:pt x="16423" y="8216"/>
                  </a:lnTo>
                  <a:lnTo>
                    <a:pt x="16610" y="9199"/>
                  </a:lnTo>
                  <a:lnTo>
                    <a:pt x="16682" y="9681"/>
                  </a:lnTo>
                  <a:lnTo>
                    <a:pt x="16798" y="10601"/>
                  </a:lnTo>
                  <a:lnTo>
                    <a:pt x="16932" y="12440"/>
                  </a:lnTo>
                  <a:lnTo>
                    <a:pt x="16968" y="13360"/>
                  </a:lnTo>
                  <a:lnTo>
                    <a:pt x="15619" y="11494"/>
                  </a:lnTo>
                  <a:lnTo>
                    <a:pt x="12521" y="7341"/>
                  </a:lnTo>
                  <a:lnTo>
                    <a:pt x="11163" y="5484"/>
                  </a:lnTo>
                  <a:lnTo>
                    <a:pt x="13164" y="8243"/>
                  </a:lnTo>
                  <a:lnTo>
                    <a:pt x="16334" y="12753"/>
                  </a:lnTo>
                  <a:lnTo>
                    <a:pt x="18334" y="15709"/>
                  </a:lnTo>
                  <a:lnTo>
                    <a:pt x="19227" y="17111"/>
                  </a:lnTo>
                  <a:lnTo>
                    <a:pt x="18254" y="16664"/>
                  </a:lnTo>
                  <a:lnTo>
                    <a:pt x="16325" y="15726"/>
                  </a:lnTo>
                  <a:lnTo>
                    <a:pt x="15378" y="15226"/>
                  </a:lnTo>
                  <a:lnTo>
                    <a:pt x="14851" y="14941"/>
                  </a:lnTo>
                  <a:lnTo>
                    <a:pt x="13815" y="14342"/>
                  </a:lnTo>
                  <a:lnTo>
                    <a:pt x="12806" y="13699"/>
                  </a:lnTo>
                  <a:lnTo>
                    <a:pt x="11833" y="13003"/>
                  </a:lnTo>
                  <a:lnTo>
                    <a:pt x="11369" y="12619"/>
                  </a:lnTo>
                  <a:lnTo>
                    <a:pt x="11824" y="13012"/>
                  </a:lnTo>
                  <a:lnTo>
                    <a:pt x="12780" y="13735"/>
                  </a:lnTo>
                  <a:lnTo>
                    <a:pt x="13780" y="14405"/>
                  </a:lnTo>
                  <a:lnTo>
                    <a:pt x="14798" y="15039"/>
                  </a:lnTo>
                  <a:lnTo>
                    <a:pt x="15325" y="15334"/>
                  </a:lnTo>
                  <a:lnTo>
                    <a:pt x="16334" y="15896"/>
                  </a:lnTo>
                  <a:lnTo>
                    <a:pt x="18370" y="16914"/>
                  </a:lnTo>
                  <a:lnTo>
                    <a:pt x="19406" y="17414"/>
                  </a:lnTo>
                  <a:lnTo>
                    <a:pt x="20191" y="18647"/>
                  </a:lnTo>
                  <a:lnTo>
                    <a:pt x="20950" y="19897"/>
                  </a:lnTo>
                  <a:lnTo>
                    <a:pt x="21674" y="21102"/>
                  </a:lnTo>
                  <a:lnTo>
                    <a:pt x="23067" y="23549"/>
                  </a:lnTo>
                  <a:lnTo>
                    <a:pt x="23754" y="24773"/>
                  </a:lnTo>
                  <a:lnTo>
                    <a:pt x="23219" y="24567"/>
                  </a:lnTo>
                  <a:lnTo>
                    <a:pt x="22156" y="24094"/>
                  </a:lnTo>
                  <a:lnTo>
                    <a:pt x="20602" y="23308"/>
                  </a:lnTo>
                  <a:lnTo>
                    <a:pt x="19593" y="22728"/>
                  </a:lnTo>
                  <a:lnTo>
                    <a:pt x="18504" y="22076"/>
                  </a:lnTo>
                  <a:lnTo>
                    <a:pt x="16378" y="20683"/>
                  </a:lnTo>
                  <a:lnTo>
                    <a:pt x="15325" y="19968"/>
                  </a:lnTo>
                  <a:lnTo>
                    <a:pt x="16360" y="20709"/>
                  </a:lnTo>
                  <a:lnTo>
                    <a:pt x="18459" y="22147"/>
                  </a:lnTo>
                  <a:lnTo>
                    <a:pt x="19531" y="22835"/>
                  </a:lnTo>
                  <a:lnTo>
                    <a:pt x="20057" y="23156"/>
                  </a:lnTo>
                  <a:lnTo>
                    <a:pt x="21129" y="23772"/>
                  </a:lnTo>
                  <a:lnTo>
                    <a:pt x="22227" y="24353"/>
                  </a:lnTo>
                  <a:lnTo>
                    <a:pt x="23362" y="24871"/>
                  </a:lnTo>
                  <a:lnTo>
                    <a:pt x="23933" y="25103"/>
                  </a:lnTo>
                  <a:lnTo>
                    <a:pt x="25353" y="27755"/>
                  </a:lnTo>
                  <a:lnTo>
                    <a:pt x="28469" y="33765"/>
                  </a:lnTo>
                  <a:lnTo>
                    <a:pt x="28934" y="34658"/>
                  </a:lnTo>
                  <a:lnTo>
                    <a:pt x="28532" y="34622"/>
                  </a:lnTo>
                  <a:lnTo>
                    <a:pt x="27862" y="34542"/>
                  </a:lnTo>
                  <a:lnTo>
                    <a:pt x="26925" y="34399"/>
                  </a:lnTo>
                  <a:lnTo>
                    <a:pt x="25996" y="34229"/>
                  </a:lnTo>
                  <a:lnTo>
                    <a:pt x="24121" y="33863"/>
                  </a:lnTo>
                  <a:lnTo>
                    <a:pt x="22263" y="33461"/>
                  </a:lnTo>
                  <a:lnTo>
                    <a:pt x="20638" y="33104"/>
                  </a:lnTo>
                  <a:lnTo>
                    <a:pt x="19013" y="32729"/>
                  </a:lnTo>
                  <a:lnTo>
                    <a:pt x="18191" y="31738"/>
                  </a:lnTo>
                  <a:lnTo>
                    <a:pt x="16530" y="29764"/>
                  </a:lnTo>
                  <a:lnTo>
                    <a:pt x="15673" y="28800"/>
                  </a:lnTo>
                  <a:lnTo>
                    <a:pt x="14807" y="27844"/>
                  </a:lnTo>
                  <a:lnTo>
                    <a:pt x="13449" y="26460"/>
                  </a:lnTo>
                  <a:lnTo>
                    <a:pt x="12503" y="25567"/>
                  </a:lnTo>
                  <a:lnTo>
                    <a:pt x="12020" y="25148"/>
                  </a:lnTo>
                  <a:lnTo>
                    <a:pt x="12494" y="25585"/>
                  </a:lnTo>
                  <a:lnTo>
                    <a:pt x="13414" y="26487"/>
                  </a:lnTo>
                  <a:lnTo>
                    <a:pt x="14735" y="27907"/>
                  </a:lnTo>
                  <a:lnTo>
                    <a:pt x="15584" y="28880"/>
                  </a:lnTo>
                  <a:lnTo>
                    <a:pt x="16360" y="29809"/>
                  </a:lnTo>
                  <a:lnTo>
                    <a:pt x="17887" y="31693"/>
                  </a:lnTo>
                  <a:lnTo>
                    <a:pt x="18638" y="32649"/>
                  </a:lnTo>
                  <a:lnTo>
                    <a:pt x="16736" y="32211"/>
                  </a:lnTo>
                  <a:lnTo>
                    <a:pt x="14833" y="31765"/>
                  </a:lnTo>
                  <a:lnTo>
                    <a:pt x="10172" y="30657"/>
                  </a:lnTo>
                  <a:lnTo>
                    <a:pt x="9529" y="29925"/>
                  </a:lnTo>
                  <a:lnTo>
                    <a:pt x="8207" y="28470"/>
                  </a:lnTo>
                  <a:lnTo>
                    <a:pt x="7529" y="27764"/>
                  </a:lnTo>
                  <a:lnTo>
                    <a:pt x="6823" y="27059"/>
                  </a:lnTo>
                  <a:lnTo>
                    <a:pt x="5725" y="26058"/>
                  </a:lnTo>
                  <a:lnTo>
                    <a:pt x="4957" y="25424"/>
                  </a:lnTo>
                  <a:lnTo>
                    <a:pt x="4555" y="25130"/>
                  </a:lnTo>
                  <a:lnTo>
                    <a:pt x="4948" y="25442"/>
                  </a:lnTo>
                  <a:lnTo>
                    <a:pt x="5689" y="26094"/>
                  </a:lnTo>
                  <a:lnTo>
                    <a:pt x="6761" y="27130"/>
                  </a:lnTo>
                  <a:lnTo>
                    <a:pt x="7439" y="27853"/>
                  </a:lnTo>
                  <a:lnTo>
                    <a:pt x="8047" y="28514"/>
                  </a:lnTo>
                  <a:lnTo>
                    <a:pt x="9208" y="29872"/>
                  </a:lnTo>
                  <a:lnTo>
                    <a:pt x="9788" y="30559"/>
                  </a:lnTo>
                  <a:lnTo>
                    <a:pt x="1" y="28228"/>
                  </a:lnTo>
                  <a:lnTo>
                    <a:pt x="1" y="28228"/>
                  </a:lnTo>
                  <a:lnTo>
                    <a:pt x="10065" y="30845"/>
                  </a:lnTo>
                  <a:lnTo>
                    <a:pt x="12512" y="31479"/>
                  </a:lnTo>
                  <a:lnTo>
                    <a:pt x="11529" y="31934"/>
                  </a:lnTo>
                  <a:lnTo>
                    <a:pt x="9547" y="32801"/>
                  </a:lnTo>
                  <a:lnTo>
                    <a:pt x="8538" y="33202"/>
                  </a:lnTo>
                  <a:lnTo>
                    <a:pt x="8002" y="33408"/>
                  </a:lnTo>
                  <a:lnTo>
                    <a:pt x="6913" y="33792"/>
                  </a:lnTo>
                  <a:lnTo>
                    <a:pt x="5805" y="34122"/>
                  </a:lnTo>
                  <a:lnTo>
                    <a:pt x="4689" y="34399"/>
                  </a:lnTo>
                  <a:lnTo>
                    <a:pt x="4117" y="34515"/>
                  </a:lnTo>
                  <a:lnTo>
                    <a:pt x="4117" y="34515"/>
                  </a:lnTo>
                  <a:lnTo>
                    <a:pt x="4689" y="34417"/>
                  </a:lnTo>
                  <a:lnTo>
                    <a:pt x="5814" y="34167"/>
                  </a:lnTo>
                  <a:lnTo>
                    <a:pt x="6930" y="33863"/>
                  </a:lnTo>
                  <a:lnTo>
                    <a:pt x="8029" y="33506"/>
                  </a:lnTo>
                  <a:lnTo>
                    <a:pt x="8574" y="33310"/>
                  </a:lnTo>
                  <a:lnTo>
                    <a:pt x="9663" y="32917"/>
                  </a:lnTo>
                  <a:lnTo>
                    <a:pt x="11806" y="32033"/>
                  </a:lnTo>
                  <a:lnTo>
                    <a:pt x="12869" y="31577"/>
                  </a:lnTo>
                  <a:lnTo>
                    <a:pt x="14753" y="32068"/>
                  </a:lnTo>
                  <a:lnTo>
                    <a:pt x="17950" y="32872"/>
                  </a:lnTo>
                  <a:lnTo>
                    <a:pt x="21156" y="33667"/>
                  </a:lnTo>
                  <a:lnTo>
                    <a:pt x="20075" y="34274"/>
                  </a:lnTo>
                  <a:lnTo>
                    <a:pt x="17905" y="35462"/>
                  </a:lnTo>
                  <a:lnTo>
                    <a:pt x="16789" y="36015"/>
                  </a:lnTo>
                  <a:lnTo>
                    <a:pt x="16173" y="36310"/>
                  </a:lnTo>
                  <a:lnTo>
                    <a:pt x="14932" y="36864"/>
                  </a:lnTo>
                  <a:lnTo>
                    <a:pt x="13664" y="37373"/>
                  </a:lnTo>
                  <a:lnTo>
                    <a:pt x="12369" y="37819"/>
                  </a:lnTo>
                  <a:lnTo>
                    <a:pt x="11717" y="38007"/>
                  </a:lnTo>
                  <a:lnTo>
                    <a:pt x="11717" y="38007"/>
                  </a:lnTo>
                  <a:lnTo>
                    <a:pt x="12378" y="37828"/>
                  </a:lnTo>
                  <a:lnTo>
                    <a:pt x="13673" y="37417"/>
                  </a:lnTo>
                  <a:lnTo>
                    <a:pt x="14958" y="36935"/>
                  </a:lnTo>
                  <a:lnTo>
                    <a:pt x="16218" y="36399"/>
                  </a:lnTo>
                  <a:lnTo>
                    <a:pt x="16843" y="36122"/>
                  </a:lnTo>
                  <a:lnTo>
                    <a:pt x="18021" y="35560"/>
                  </a:lnTo>
                  <a:lnTo>
                    <a:pt x="20334" y="34363"/>
                  </a:lnTo>
                  <a:lnTo>
                    <a:pt x="21486" y="33747"/>
                  </a:lnTo>
                  <a:lnTo>
                    <a:pt x="21817" y="33827"/>
                  </a:lnTo>
                  <a:lnTo>
                    <a:pt x="22156" y="33908"/>
                  </a:lnTo>
                  <a:lnTo>
                    <a:pt x="24013" y="34345"/>
                  </a:lnTo>
                  <a:lnTo>
                    <a:pt x="25880" y="34747"/>
                  </a:lnTo>
                  <a:lnTo>
                    <a:pt x="26817" y="34944"/>
                  </a:lnTo>
                  <a:lnTo>
                    <a:pt x="27764" y="35113"/>
                  </a:lnTo>
                  <a:lnTo>
                    <a:pt x="28541" y="35212"/>
                  </a:lnTo>
                  <a:lnTo>
                    <a:pt x="29130" y="35265"/>
                  </a:lnTo>
                  <a:lnTo>
                    <a:pt x="28612" y="35658"/>
                  </a:lnTo>
                  <a:lnTo>
                    <a:pt x="27505" y="36346"/>
                  </a:lnTo>
                  <a:lnTo>
                    <a:pt x="26344" y="36953"/>
                  </a:lnTo>
                  <a:lnTo>
                    <a:pt x="25139" y="37480"/>
                  </a:lnTo>
                  <a:lnTo>
                    <a:pt x="24522" y="37721"/>
                  </a:lnTo>
                  <a:lnTo>
                    <a:pt x="23094" y="38257"/>
                  </a:lnTo>
                  <a:lnTo>
                    <a:pt x="20200" y="39284"/>
                  </a:lnTo>
                  <a:lnTo>
                    <a:pt x="18763" y="39837"/>
                  </a:lnTo>
                  <a:lnTo>
                    <a:pt x="18084" y="40114"/>
                  </a:lnTo>
                  <a:lnTo>
                    <a:pt x="16736" y="40695"/>
                  </a:lnTo>
                  <a:lnTo>
                    <a:pt x="16075" y="41007"/>
                  </a:lnTo>
                  <a:lnTo>
                    <a:pt x="15182" y="41061"/>
                  </a:lnTo>
                  <a:lnTo>
                    <a:pt x="13414" y="41195"/>
                  </a:lnTo>
                  <a:lnTo>
                    <a:pt x="12529" y="41284"/>
                  </a:lnTo>
                  <a:lnTo>
                    <a:pt x="11645" y="41391"/>
                  </a:lnTo>
                  <a:lnTo>
                    <a:pt x="9868" y="41695"/>
                  </a:lnTo>
                  <a:lnTo>
                    <a:pt x="8993" y="41918"/>
                  </a:lnTo>
                  <a:lnTo>
                    <a:pt x="9877" y="41730"/>
                  </a:lnTo>
                  <a:lnTo>
                    <a:pt x="11645" y="41480"/>
                  </a:lnTo>
                  <a:lnTo>
                    <a:pt x="12538" y="41409"/>
                  </a:lnTo>
                  <a:lnTo>
                    <a:pt x="14048" y="41311"/>
                  </a:lnTo>
                  <a:lnTo>
                    <a:pt x="15548" y="41257"/>
                  </a:lnTo>
                  <a:lnTo>
                    <a:pt x="15548" y="41257"/>
                  </a:lnTo>
                  <a:lnTo>
                    <a:pt x="14958" y="41561"/>
                  </a:lnTo>
                  <a:lnTo>
                    <a:pt x="13780" y="42186"/>
                  </a:lnTo>
                  <a:lnTo>
                    <a:pt x="13208" y="42516"/>
                  </a:lnTo>
                  <a:lnTo>
                    <a:pt x="12815" y="42757"/>
                  </a:lnTo>
                  <a:lnTo>
                    <a:pt x="11967" y="43311"/>
                  </a:lnTo>
                  <a:lnTo>
                    <a:pt x="10672" y="44249"/>
                  </a:lnTo>
                  <a:lnTo>
                    <a:pt x="8475" y="45981"/>
                  </a:lnTo>
                  <a:lnTo>
                    <a:pt x="8100" y="46303"/>
                  </a:lnTo>
                  <a:lnTo>
                    <a:pt x="8100" y="46303"/>
                  </a:lnTo>
                  <a:lnTo>
                    <a:pt x="9788" y="45008"/>
                  </a:lnTo>
                  <a:lnTo>
                    <a:pt x="11529" y="43749"/>
                  </a:lnTo>
                  <a:lnTo>
                    <a:pt x="12646" y="43034"/>
                  </a:lnTo>
                  <a:lnTo>
                    <a:pt x="13289" y="42668"/>
                  </a:lnTo>
                  <a:lnTo>
                    <a:pt x="13958" y="42293"/>
                  </a:lnTo>
                  <a:lnTo>
                    <a:pt x="15333" y="41605"/>
                  </a:lnTo>
                  <a:lnTo>
                    <a:pt x="16727" y="40971"/>
                  </a:lnTo>
                  <a:lnTo>
                    <a:pt x="18146" y="40400"/>
                  </a:lnTo>
                  <a:lnTo>
                    <a:pt x="18870" y="40132"/>
                  </a:lnTo>
                  <a:lnTo>
                    <a:pt x="19022" y="40078"/>
                  </a:lnTo>
                  <a:lnTo>
                    <a:pt x="19182" y="40016"/>
                  </a:lnTo>
                  <a:lnTo>
                    <a:pt x="18700" y="40909"/>
                  </a:lnTo>
                  <a:lnTo>
                    <a:pt x="17709" y="42668"/>
                  </a:lnTo>
                  <a:lnTo>
                    <a:pt x="17182" y="43525"/>
                  </a:lnTo>
                  <a:lnTo>
                    <a:pt x="16602" y="44454"/>
                  </a:lnTo>
                  <a:lnTo>
                    <a:pt x="15646" y="45794"/>
                  </a:lnTo>
                  <a:lnTo>
                    <a:pt x="14958" y="46642"/>
                  </a:lnTo>
                  <a:lnTo>
                    <a:pt x="14592" y="47053"/>
                  </a:lnTo>
                  <a:lnTo>
                    <a:pt x="14967" y="46651"/>
                  </a:lnTo>
                  <a:lnTo>
                    <a:pt x="15682" y="45820"/>
                  </a:lnTo>
                  <a:lnTo>
                    <a:pt x="16673" y="44499"/>
                  </a:lnTo>
                  <a:lnTo>
                    <a:pt x="17280" y="43588"/>
                  </a:lnTo>
                  <a:lnTo>
                    <a:pt x="17870" y="42686"/>
                  </a:lnTo>
                  <a:lnTo>
                    <a:pt x="18977" y="40837"/>
                  </a:lnTo>
                  <a:lnTo>
                    <a:pt x="19504" y="39900"/>
                  </a:lnTo>
                  <a:lnTo>
                    <a:pt x="22085" y="39025"/>
                  </a:lnTo>
                  <a:lnTo>
                    <a:pt x="24674" y="38141"/>
                  </a:lnTo>
                  <a:lnTo>
                    <a:pt x="25210" y="37944"/>
                  </a:lnTo>
                  <a:lnTo>
                    <a:pt x="26291" y="37516"/>
                  </a:lnTo>
                  <a:lnTo>
                    <a:pt x="27344" y="37024"/>
                  </a:lnTo>
                  <a:lnTo>
                    <a:pt x="28380" y="36462"/>
                  </a:lnTo>
                  <a:lnTo>
                    <a:pt x="28871" y="36140"/>
                  </a:lnTo>
                  <a:lnTo>
                    <a:pt x="28166" y="37257"/>
                  </a:lnTo>
                  <a:lnTo>
                    <a:pt x="27478" y="38382"/>
                  </a:lnTo>
                  <a:lnTo>
                    <a:pt x="26683" y="39293"/>
                  </a:lnTo>
                  <a:lnTo>
                    <a:pt x="25862" y="40168"/>
                  </a:lnTo>
                  <a:lnTo>
                    <a:pt x="25406" y="40614"/>
                  </a:lnTo>
                  <a:lnTo>
                    <a:pt x="24460" y="41454"/>
                  </a:lnTo>
                  <a:lnTo>
                    <a:pt x="23951" y="41829"/>
                  </a:lnTo>
                  <a:lnTo>
                    <a:pt x="24478" y="41472"/>
                  </a:lnTo>
                  <a:lnTo>
                    <a:pt x="25469" y="40677"/>
                  </a:lnTo>
                  <a:lnTo>
                    <a:pt x="25942" y="40248"/>
                  </a:lnTo>
                  <a:lnTo>
                    <a:pt x="26469" y="39748"/>
                  </a:lnTo>
                  <a:lnTo>
                    <a:pt x="26987" y="39221"/>
                  </a:lnTo>
                  <a:lnTo>
                    <a:pt x="26496" y="40096"/>
                  </a:lnTo>
                  <a:lnTo>
                    <a:pt x="26041" y="40998"/>
                  </a:lnTo>
                  <a:lnTo>
                    <a:pt x="25683" y="41739"/>
                  </a:lnTo>
                  <a:lnTo>
                    <a:pt x="25219" y="42882"/>
                  </a:lnTo>
                  <a:lnTo>
                    <a:pt x="24951" y="43668"/>
                  </a:lnTo>
                  <a:lnTo>
                    <a:pt x="24835" y="44061"/>
                  </a:lnTo>
                  <a:lnTo>
                    <a:pt x="24728" y="44490"/>
                  </a:lnTo>
                  <a:lnTo>
                    <a:pt x="24576" y="45552"/>
                  </a:lnTo>
                  <a:lnTo>
                    <a:pt x="24442" y="47026"/>
                  </a:lnTo>
                  <a:lnTo>
                    <a:pt x="24433" y="47303"/>
                  </a:lnTo>
                  <a:lnTo>
                    <a:pt x="24505" y="46419"/>
                  </a:lnTo>
                  <a:lnTo>
                    <a:pt x="24683" y="45240"/>
                  </a:lnTo>
                  <a:lnTo>
                    <a:pt x="24853" y="44481"/>
                  </a:lnTo>
                  <a:lnTo>
                    <a:pt x="24969" y="44097"/>
                  </a:lnTo>
                  <a:lnTo>
                    <a:pt x="25103" y="43713"/>
                  </a:lnTo>
                  <a:lnTo>
                    <a:pt x="25389" y="42945"/>
                  </a:lnTo>
                  <a:lnTo>
                    <a:pt x="25889" y="41829"/>
                  </a:lnTo>
                  <a:lnTo>
                    <a:pt x="26264" y="41105"/>
                  </a:lnTo>
                  <a:lnTo>
                    <a:pt x="26639" y="40409"/>
                  </a:lnTo>
                  <a:lnTo>
                    <a:pt x="27451" y="39060"/>
                  </a:lnTo>
                  <a:lnTo>
                    <a:pt x="28755" y="37078"/>
                  </a:lnTo>
                  <a:lnTo>
                    <a:pt x="29657" y="35774"/>
                  </a:lnTo>
                  <a:lnTo>
                    <a:pt x="30041" y="36337"/>
                  </a:lnTo>
                  <a:lnTo>
                    <a:pt x="30845" y="37453"/>
                  </a:lnTo>
                  <a:lnTo>
                    <a:pt x="31282" y="37998"/>
                  </a:lnTo>
                  <a:lnTo>
                    <a:pt x="31675" y="38453"/>
                  </a:lnTo>
                  <a:lnTo>
                    <a:pt x="32488" y="39319"/>
                  </a:lnTo>
                  <a:lnTo>
                    <a:pt x="33765" y="40561"/>
                  </a:lnTo>
                  <a:lnTo>
                    <a:pt x="34622" y="41364"/>
                  </a:lnTo>
                  <a:lnTo>
                    <a:pt x="35480" y="42159"/>
                  </a:lnTo>
                  <a:lnTo>
                    <a:pt x="37158" y="43775"/>
                  </a:lnTo>
                  <a:lnTo>
                    <a:pt x="38355" y="45026"/>
                  </a:lnTo>
                  <a:lnTo>
                    <a:pt x="39114" y="45892"/>
                  </a:lnTo>
                  <a:lnTo>
                    <a:pt x="39837" y="46776"/>
                  </a:lnTo>
                  <a:lnTo>
                    <a:pt x="40507" y="47705"/>
                  </a:lnTo>
                  <a:lnTo>
                    <a:pt x="40820" y="48178"/>
                  </a:lnTo>
                  <a:lnTo>
                    <a:pt x="42025" y="47330"/>
                  </a:lnTo>
                  <a:lnTo>
                    <a:pt x="41668" y="46829"/>
                  </a:lnTo>
                  <a:lnTo>
                    <a:pt x="40918" y="45883"/>
                  </a:lnTo>
                  <a:lnTo>
                    <a:pt x="40123" y="44972"/>
                  </a:lnTo>
                  <a:lnTo>
                    <a:pt x="39293" y="44106"/>
                  </a:lnTo>
                  <a:lnTo>
                    <a:pt x="38864" y="43686"/>
                  </a:lnTo>
                  <a:lnTo>
                    <a:pt x="38007" y="42865"/>
                  </a:lnTo>
                  <a:lnTo>
                    <a:pt x="36247" y="41293"/>
                  </a:lnTo>
                  <a:lnTo>
                    <a:pt x="35354" y="40525"/>
                  </a:lnTo>
                  <a:lnTo>
                    <a:pt x="34461" y="39766"/>
                  </a:lnTo>
                  <a:lnTo>
                    <a:pt x="33158" y="38614"/>
                  </a:lnTo>
                  <a:lnTo>
                    <a:pt x="32327" y="37819"/>
                  </a:lnTo>
                  <a:lnTo>
                    <a:pt x="31934" y="37399"/>
                  </a:lnTo>
                  <a:lnTo>
                    <a:pt x="31497" y="36908"/>
                  </a:lnTo>
                  <a:lnTo>
                    <a:pt x="30657" y="35872"/>
                  </a:lnTo>
                  <a:lnTo>
                    <a:pt x="30264" y="35328"/>
                  </a:lnTo>
                  <a:lnTo>
                    <a:pt x="31122" y="35078"/>
                  </a:lnTo>
                  <a:lnTo>
                    <a:pt x="32845" y="34613"/>
                  </a:lnTo>
                  <a:lnTo>
                    <a:pt x="34578" y="34220"/>
                  </a:lnTo>
                  <a:lnTo>
                    <a:pt x="36337" y="33908"/>
                  </a:lnTo>
                  <a:lnTo>
                    <a:pt x="37212" y="33792"/>
                  </a:lnTo>
                  <a:lnTo>
                    <a:pt x="38123" y="33685"/>
                  </a:lnTo>
                  <a:lnTo>
                    <a:pt x="39944" y="33569"/>
                  </a:lnTo>
                  <a:lnTo>
                    <a:pt x="40855" y="33569"/>
                  </a:lnTo>
                  <a:lnTo>
                    <a:pt x="41284" y="33586"/>
                  </a:lnTo>
                  <a:lnTo>
                    <a:pt x="42061" y="33658"/>
                  </a:lnTo>
                  <a:lnTo>
                    <a:pt x="43275" y="33854"/>
                  </a:lnTo>
                  <a:lnTo>
                    <a:pt x="44436" y="34078"/>
                  </a:lnTo>
                  <a:lnTo>
                    <a:pt x="44142" y="34006"/>
                  </a:lnTo>
                  <a:lnTo>
                    <a:pt x="42525" y="33667"/>
                  </a:lnTo>
                  <a:lnTo>
                    <a:pt x="41346" y="33470"/>
                  </a:lnTo>
                  <a:lnTo>
                    <a:pt x="40855" y="33435"/>
                  </a:lnTo>
                  <a:lnTo>
                    <a:pt x="39944" y="33399"/>
                  </a:lnTo>
                  <a:lnTo>
                    <a:pt x="38114" y="33452"/>
                  </a:lnTo>
                  <a:lnTo>
                    <a:pt x="37194" y="33533"/>
                  </a:lnTo>
                  <a:lnTo>
                    <a:pt x="36087" y="33658"/>
                  </a:lnTo>
                  <a:lnTo>
                    <a:pt x="34979" y="33827"/>
                  </a:lnTo>
                  <a:lnTo>
                    <a:pt x="36024" y="33292"/>
                  </a:lnTo>
                  <a:lnTo>
                    <a:pt x="37051" y="32720"/>
                  </a:lnTo>
                  <a:lnTo>
                    <a:pt x="37703" y="32327"/>
                  </a:lnTo>
                  <a:lnTo>
                    <a:pt x="38667" y="31684"/>
                  </a:lnTo>
                  <a:lnTo>
                    <a:pt x="39275" y="31220"/>
                  </a:lnTo>
                  <a:lnTo>
                    <a:pt x="39569" y="30970"/>
                  </a:lnTo>
                  <a:lnTo>
                    <a:pt x="39266" y="31211"/>
                  </a:lnTo>
                  <a:lnTo>
                    <a:pt x="38641" y="31649"/>
                  </a:lnTo>
                  <a:lnTo>
                    <a:pt x="37667" y="32256"/>
                  </a:lnTo>
                  <a:lnTo>
                    <a:pt x="36989" y="32613"/>
                  </a:lnTo>
                  <a:lnTo>
                    <a:pt x="36310" y="32970"/>
                  </a:lnTo>
                  <a:lnTo>
                    <a:pt x="34935" y="33622"/>
                  </a:lnTo>
                  <a:lnTo>
                    <a:pt x="34247" y="33935"/>
                  </a:lnTo>
                  <a:lnTo>
                    <a:pt x="33158" y="34158"/>
                  </a:lnTo>
                  <a:lnTo>
                    <a:pt x="30997" y="34649"/>
                  </a:lnTo>
                  <a:lnTo>
                    <a:pt x="30997" y="34649"/>
                  </a:lnTo>
                  <a:lnTo>
                    <a:pt x="31479" y="34310"/>
                  </a:lnTo>
                  <a:lnTo>
                    <a:pt x="32372" y="33560"/>
                  </a:lnTo>
                  <a:lnTo>
                    <a:pt x="32801" y="33167"/>
                  </a:lnTo>
                  <a:lnTo>
                    <a:pt x="33399" y="32568"/>
                  </a:lnTo>
                  <a:lnTo>
                    <a:pt x="34533" y="31327"/>
                  </a:lnTo>
                  <a:lnTo>
                    <a:pt x="35078" y="30684"/>
                  </a:lnTo>
                  <a:lnTo>
                    <a:pt x="35997" y="29568"/>
                  </a:lnTo>
                  <a:lnTo>
                    <a:pt x="37783" y="27318"/>
                  </a:lnTo>
                  <a:lnTo>
                    <a:pt x="38667" y="26183"/>
                  </a:lnTo>
                  <a:lnTo>
                    <a:pt x="38703" y="26157"/>
                  </a:lnTo>
                  <a:lnTo>
                    <a:pt x="38739" y="26121"/>
                  </a:lnTo>
                  <a:lnTo>
                    <a:pt x="39686" y="25933"/>
                  </a:lnTo>
                  <a:lnTo>
                    <a:pt x="41570" y="25523"/>
                  </a:lnTo>
                  <a:lnTo>
                    <a:pt x="42507" y="25290"/>
                  </a:lnTo>
                  <a:lnTo>
                    <a:pt x="43463" y="25023"/>
                  </a:lnTo>
                  <a:lnTo>
                    <a:pt x="44865" y="24558"/>
                  </a:lnTo>
                  <a:lnTo>
                    <a:pt x="45785" y="24192"/>
                  </a:lnTo>
                  <a:lnTo>
                    <a:pt x="46240" y="23987"/>
                  </a:lnTo>
                  <a:lnTo>
                    <a:pt x="45785" y="24174"/>
                  </a:lnTo>
                  <a:lnTo>
                    <a:pt x="44856" y="24514"/>
                  </a:lnTo>
                  <a:lnTo>
                    <a:pt x="43436" y="24942"/>
                  </a:lnTo>
                  <a:lnTo>
                    <a:pt x="42481" y="25174"/>
                  </a:lnTo>
                  <a:lnTo>
                    <a:pt x="41597" y="25371"/>
                  </a:lnTo>
                  <a:lnTo>
                    <a:pt x="39828" y="25710"/>
                  </a:lnTo>
                  <a:lnTo>
                    <a:pt x="38935" y="25862"/>
                  </a:lnTo>
                  <a:lnTo>
                    <a:pt x="39096" y="25648"/>
                  </a:lnTo>
                  <a:lnTo>
                    <a:pt x="39257" y="25451"/>
                  </a:lnTo>
                  <a:lnTo>
                    <a:pt x="41025" y="23299"/>
                  </a:lnTo>
                  <a:lnTo>
                    <a:pt x="41927" y="22227"/>
                  </a:lnTo>
                  <a:lnTo>
                    <a:pt x="42338" y="21754"/>
                  </a:lnTo>
                  <a:lnTo>
                    <a:pt x="43168" y="20817"/>
                  </a:lnTo>
                  <a:lnTo>
                    <a:pt x="43615" y="20379"/>
                  </a:lnTo>
                  <a:lnTo>
                    <a:pt x="43927" y="20093"/>
                  </a:lnTo>
                  <a:lnTo>
                    <a:pt x="44570" y="19548"/>
                  </a:lnTo>
                  <a:lnTo>
                    <a:pt x="45570" y="18789"/>
                  </a:lnTo>
                  <a:lnTo>
                    <a:pt x="46919" y="17923"/>
                  </a:lnTo>
                  <a:lnTo>
                    <a:pt x="48214" y="17200"/>
                  </a:lnTo>
                  <a:lnTo>
                    <a:pt x="49928" y="16369"/>
                  </a:lnTo>
                  <a:lnTo>
                    <a:pt x="51355" y="15797"/>
                  </a:lnTo>
                  <a:lnTo>
                    <a:pt x="51355" y="15797"/>
                  </a:lnTo>
                  <a:lnTo>
                    <a:pt x="50910" y="15941"/>
                  </a:lnTo>
                  <a:lnTo>
                    <a:pt x="49714" y="16396"/>
                  </a:lnTo>
                  <a:lnTo>
                    <a:pt x="48544" y="16923"/>
                  </a:lnTo>
                  <a:lnTo>
                    <a:pt x="47428" y="17504"/>
                  </a:lnTo>
                  <a:lnTo>
                    <a:pt x="46374" y="18111"/>
                  </a:lnTo>
                  <a:lnTo>
                    <a:pt x="45410" y="18736"/>
                  </a:lnTo>
                  <a:lnTo>
                    <a:pt x="44552" y="19361"/>
                  </a:lnTo>
                  <a:lnTo>
                    <a:pt x="43820" y="19977"/>
                  </a:lnTo>
                  <a:lnTo>
                    <a:pt x="43508" y="20272"/>
                  </a:lnTo>
                  <a:lnTo>
                    <a:pt x="42766" y="21031"/>
                  </a:lnTo>
                  <a:lnTo>
                    <a:pt x="42043" y="21808"/>
                  </a:lnTo>
                  <a:lnTo>
                    <a:pt x="42222" y="21102"/>
                  </a:lnTo>
                  <a:lnTo>
                    <a:pt x="42623" y="19700"/>
                  </a:lnTo>
                  <a:lnTo>
                    <a:pt x="42838" y="19004"/>
                  </a:lnTo>
                  <a:lnTo>
                    <a:pt x="43106" y="18200"/>
                  </a:lnTo>
                  <a:lnTo>
                    <a:pt x="43579" y="17021"/>
                  </a:lnTo>
                  <a:lnTo>
                    <a:pt x="43936" y="16253"/>
                  </a:lnTo>
                  <a:lnTo>
                    <a:pt x="44133" y="15878"/>
                  </a:lnTo>
                  <a:lnTo>
                    <a:pt x="43918" y="16244"/>
                  </a:lnTo>
                  <a:lnTo>
                    <a:pt x="43534" y="17003"/>
                  </a:lnTo>
                  <a:lnTo>
                    <a:pt x="43025" y="18173"/>
                  </a:lnTo>
                  <a:lnTo>
                    <a:pt x="42731" y="18968"/>
                  </a:lnTo>
                  <a:lnTo>
                    <a:pt x="42445" y="19763"/>
                  </a:lnTo>
                  <a:lnTo>
                    <a:pt x="41936" y="21379"/>
                  </a:lnTo>
                  <a:lnTo>
                    <a:pt x="41695" y="22192"/>
                  </a:lnTo>
                  <a:lnTo>
                    <a:pt x="41016" y="22942"/>
                  </a:lnTo>
                  <a:lnTo>
                    <a:pt x="39694" y="24487"/>
                  </a:lnTo>
                  <a:lnTo>
                    <a:pt x="39043" y="25264"/>
                  </a:lnTo>
                  <a:lnTo>
                    <a:pt x="37498" y="27148"/>
                  </a:lnTo>
                  <a:lnTo>
                    <a:pt x="35944" y="29023"/>
                  </a:lnTo>
                  <a:lnTo>
                    <a:pt x="35890" y="27880"/>
                  </a:lnTo>
                  <a:lnTo>
                    <a:pt x="35810" y="25603"/>
                  </a:lnTo>
                  <a:lnTo>
                    <a:pt x="35801" y="24460"/>
                  </a:lnTo>
                  <a:lnTo>
                    <a:pt x="35819" y="23254"/>
                  </a:lnTo>
                  <a:lnTo>
                    <a:pt x="35953" y="21451"/>
                  </a:lnTo>
                  <a:lnTo>
                    <a:pt x="36105" y="20254"/>
                  </a:lnTo>
                  <a:lnTo>
                    <a:pt x="36212" y="19656"/>
                  </a:lnTo>
                  <a:lnTo>
                    <a:pt x="36087" y="20254"/>
                  </a:lnTo>
                  <a:lnTo>
                    <a:pt x="35908" y="21442"/>
                  </a:lnTo>
                  <a:lnTo>
                    <a:pt x="35738" y="23254"/>
                  </a:lnTo>
                  <a:lnTo>
                    <a:pt x="35685" y="24460"/>
                  </a:lnTo>
                  <a:lnTo>
                    <a:pt x="35658" y="25666"/>
                  </a:lnTo>
                  <a:lnTo>
                    <a:pt x="35685" y="28077"/>
                  </a:lnTo>
                  <a:lnTo>
                    <a:pt x="35721" y="29282"/>
                  </a:lnTo>
                  <a:lnTo>
                    <a:pt x="35730" y="29282"/>
                  </a:lnTo>
                  <a:lnTo>
                    <a:pt x="35247" y="29845"/>
                  </a:lnTo>
                  <a:lnTo>
                    <a:pt x="34765" y="30407"/>
                  </a:lnTo>
                  <a:lnTo>
                    <a:pt x="34211" y="31032"/>
                  </a:lnTo>
                  <a:lnTo>
                    <a:pt x="33068" y="32238"/>
                  </a:lnTo>
                  <a:lnTo>
                    <a:pt x="32470" y="32809"/>
                  </a:lnTo>
                  <a:lnTo>
                    <a:pt x="31934" y="33283"/>
                  </a:lnTo>
                  <a:lnTo>
                    <a:pt x="31095" y="33935"/>
                  </a:lnTo>
                  <a:lnTo>
                    <a:pt x="30514" y="34319"/>
                  </a:lnTo>
                  <a:lnTo>
                    <a:pt x="30211" y="34488"/>
                  </a:lnTo>
                  <a:lnTo>
                    <a:pt x="30452" y="33560"/>
                  </a:lnTo>
                  <a:lnTo>
                    <a:pt x="30809" y="31693"/>
                  </a:lnTo>
                  <a:lnTo>
                    <a:pt x="30961" y="30765"/>
                  </a:lnTo>
                  <a:lnTo>
                    <a:pt x="31282" y="28621"/>
                  </a:lnTo>
                  <a:lnTo>
                    <a:pt x="31577" y="26487"/>
                  </a:lnTo>
                  <a:lnTo>
                    <a:pt x="32720" y="17923"/>
                  </a:lnTo>
                  <a:lnTo>
                    <a:pt x="32961" y="16191"/>
                  </a:lnTo>
                  <a:lnTo>
                    <a:pt x="33095" y="15342"/>
                  </a:lnTo>
                  <a:lnTo>
                    <a:pt x="34006" y="14530"/>
                  </a:lnTo>
                  <a:lnTo>
                    <a:pt x="35828" y="12869"/>
                  </a:lnTo>
                  <a:lnTo>
                    <a:pt x="36694" y="12012"/>
                  </a:lnTo>
                  <a:lnTo>
                    <a:pt x="37123" y="11574"/>
                  </a:lnTo>
                  <a:lnTo>
                    <a:pt x="37944" y="10672"/>
                  </a:lnTo>
                  <a:lnTo>
                    <a:pt x="38739" y="9743"/>
                  </a:lnTo>
                  <a:lnTo>
                    <a:pt x="39480" y="8770"/>
                  </a:lnTo>
                  <a:lnTo>
                    <a:pt x="39819" y="8261"/>
                  </a:lnTo>
                  <a:lnTo>
                    <a:pt x="39462" y="8761"/>
                  </a:lnTo>
                  <a:lnTo>
                    <a:pt x="38703" y="9717"/>
                  </a:lnTo>
                  <a:lnTo>
                    <a:pt x="37891" y="10619"/>
                  </a:lnTo>
                  <a:lnTo>
                    <a:pt x="37042" y="11494"/>
                  </a:lnTo>
                  <a:lnTo>
                    <a:pt x="36614" y="11922"/>
                  </a:lnTo>
                  <a:lnTo>
                    <a:pt x="35765" y="12726"/>
                  </a:lnTo>
                  <a:lnTo>
                    <a:pt x="34033" y="14262"/>
                  </a:lnTo>
                  <a:lnTo>
                    <a:pt x="33149" y="15012"/>
                  </a:lnTo>
                  <a:lnTo>
                    <a:pt x="33568" y="12190"/>
                  </a:lnTo>
                  <a:lnTo>
                    <a:pt x="34051" y="9386"/>
                  </a:lnTo>
                  <a:lnTo>
                    <a:pt x="34229" y="8315"/>
                  </a:lnTo>
                  <a:lnTo>
                    <a:pt x="34542" y="6091"/>
                  </a:lnTo>
                  <a:lnTo>
                    <a:pt x="34970" y="2555"/>
                  </a:lnTo>
                  <a:lnTo>
                    <a:pt x="3534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32"/>
          <p:cNvGrpSpPr/>
          <p:nvPr/>
        </p:nvGrpSpPr>
        <p:grpSpPr>
          <a:xfrm>
            <a:off x="443208" y="4387384"/>
            <a:ext cx="688429" cy="697959"/>
            <a:chOff x="3817720" y="-683366"/>
            <a:chExt cx="688429" cy="697959"/>
          </a:xfrm>
        </p:grpSpPr>
        <p:sp>
          <p:nvSpPr>
            <p:cNvPr id="375" name="Google Shape;375;p32"/>
            <p:cNvSpPr/>
            <p:nvPr/>
          </p:nvSpPr>
          <p:spPr>
            <a:xfrm rot="-7081386">
              <a:off x="3899917" y="-584863"/>
              <a:ext cx="524036" cy="500955"/>
            </a:xfrm>
            <a:custGeom>
              <a:rect b="b" l="l" r="r" t="t"/>
              <a:pathLst>
                <a:path extrusionOk="0" h="57581" w="60234">
                  <a:moveTo>
                    <a:pt x="41597" y="0"/>
                  </a:moveTo>
                  <a:lnTo>
                    <a:pt x="41043" y="1000"/>
                  </a:lnTo>
                  <a:lnTo>
                    <a:pt x="39837" y="3117"/>
                  </a:lnTo>
                  <a:lnTo>
                    <a:pt x="39123" y="4197"/>
                  </a:lnTo>
                  <a:lnTo>
                    <a:pt x="38623" y="4876"/>
                  </a:lnTo>
                  <a:lnTo>
                    <a:pt x="38096" y="5492"/>
                  </a:lnTo>
                  <a:lnTo>
                    <a:pt x="37551" y="6019"/>
                  </a:lnTo>
                  <a:lnTo>
                    <a:pt x="36989" y="6439"/>
                  </a:lnTo>
                  <a:lnTo>
                    <a:pt x="36426" y="6715"/>
                  </a:lnTo>
                  <a:lnTo>
                    <a:pt x="35989" y="6814"/>
                  </a:lnTo>
                  <a:lnTo>
                    <a:pt x="35703" y="6832"/>
                  </a:lnTo>
                  <a:lnTo>
                    <a:pt x="35417" y="6796"/>
                  </a:lnTo>
                  <a:lnTo>
                    <a:pt x="35122" y="6707"/>
                  </a:lnTo>
                  <a:lnTo>
                    <a:pt x="34837" y="6564"/>
                  </a:lnTo>
                  <a:lnTo>
                    <a:pt x="34551" y="6367"/>
                  </a:lnTo>
                  <a:lnTo>
                    <a:pt x="34265" y="6108"/>
                  </a:lnTo>
                  <a:lnTo>
                    <a:pt x="33979" y="5778"/>
                  </a:lnTo>
                  <a:lnTo>
                    <a:pt x="33845" y="5590"/>
                  </a:lnTo>
                  <a:lnTo>
                    <a:pt x="33738" y="5715"/>
                  </a:lnTo>
                  <a:lnTo>
                    <a:pt x="33577" y="6144"/>
                  </a:lnTo>
                  <a:lnTo>
                    <a:pt x="33417" y="7055"/>
                  </a:lnTo>
                  <a:lnTo>
                    <a:pt x="33301" y="8519"/>
                  </a:lnTo>
                  <a:lnTo>
                    <a:pt x="33211" y="9823"/>
                  </a:lnTo>
                  <a:lnTo>
                    <a:pt x="33149" y="10234"/>
                  </a:lnTo>
                  <a:lnTo>
                    <a:pt x="32988" y="10886"/>
                  </a:lnTo>
                  <a:lnTo>
                    <a:pt x="32479" y="12600"/>
                  </a:lnTo>
                  <a:lnTo>
                    <a:pt x="31854" y="14395"/>
                  </a:lnTo>
                  <a:lnTo>
                    <a:pt x="31282" y="15869"/>
                  </a:lnTo>
                  <a:lnTo>
                    <a:pt x="31068" y="16306"/>
                  </a:lnTo>
                  <a:lnTo>
                    <a:pt x="30863" y="16681"/>
                  </a:lnTo>
                  <a:lnTo>
                    <a:pt x="30515" y="17155"/>
                  </a:lnTo>
                  <a:lnTo>
                    <a:pt x="30291" y="17324"/>
                  </a:lnTo>
                  <a:lnTo>
                    <a:pt x="30148" y="17360"/>
                  </a:lnTo>
                  <a:lnTo>
                    <a:pt x="29961" y="17324"/>
                  </a:lnTo>
                  <a:lnTo>
                    <a:pt x="29747" y="17119"/>
                  </a:lnTo>
                  <a:lnTo>
                    <a:pt x="29541" y="16806"/>
                  </a:lnTo>
                  <a:lnTo>
                    <a:pt x="29264" y="16226"/>
                  </a:lnTo>
                  <a:lnTo>
                    <a:pt x="29059" y="15869"/>
                  </a:lnTo>
                  <a:lnTo>
                    <a:pt x="28764" y="15333"/>
                  </a:lnTo>
                  <a:lnTo>
                    <a:pt x="27925" y="13681"/>
                  </a:lnTo>
                  <a:lnTo>
                    <a:pt x="26594" y="10877"/>
                  </a:lnTo>
                  <a:lnTo>
                    <a:pt x="26076" y="9805"/>
                  </a:lnTo>
                  <a:lnTo>
                    <a:pt x="25916" y="9430"/>
                  </a:lnTo>
                  <a:lnTo>
                    <a:pt x="25648" y="8555"/>
                  </a:lnTo>
                  <a:lnTo>
                    <a:pt x="25460" y="7573"/>
                  </a:lnTo>
                  <a:lnTo>
                    <a:pt x="25362" y="6519"/>
                  </a:lnTo>
                  <a:lnTo>
                    <a:pt x="25353" y="5983"/>
                  </a:lnTo>
                  <a:lnTo>
                    <a:pt x="24996" y="6385"/>
                  </a:lnTo>
                  <a:lnTo>
                    <a:pt x="24308" y="7341"/>
                  </a:lnTo>
                  <a:lnTo>
                    <a:pt x="23603" y="8287"/>
                  </a:lnTo>
                  <a:lnTo>
                    <a:pt x="23022" y="8903"/>
                  </a:lnTo>
                  <a:lnTo>
                    <a:pt x="22594" y="9234"/>
                  </a:lnTo>
                  <a:lnTo>
                    <a:pt x="22370" y="9359"/>
                  </a:lnTo>
                  <a:lnTo>
                    <a:pt x="22281" y="9394"/>
                  </a:lnTo>
                  <a:lnTo>
                    <a:pt x="22085" y="9403"/>
                  </a:lnTo>
                  <a:lnTo>
                    <a:pt x="21879" y="9332"/>
                  </a:lnTo>
                  <a:lnTo>
                    <a:pt x="21674" y="9198"/>
                  </a:lnTo>
                  <a:lnTo>
                    <a:pt x="21335" y="8885"/>
                  </a:lnTo>
                  <a:lnTo>
                    <a:pt x="20879" y="8314"/>
                  </a:lnTo>
                  <a:lnTo>
                    <a:pt x="20191" y="7242"/>
                  </a:lnTo>
                  <a:lnTo>
                    <a:pt x="19388" y="5742"/>
                  </a:lnTo>
                  <a:lnTo>
                    <a:pt x="19084" y="5144"/>
                  </a:lnTo>
                  <a:lnTo>
                    <a:pt x="18959" y="5546"/>
                  </a:lnTo>
                  <a:lnTo>
                    <a:pt x="18700" y="6215"/>
                  </a:lnTo>
                  <a:lnTo>
                    <a:pt x="18441" y="6742"/>
                  </a:lnTo>
                  <a:lnTo>
                    <a:pt x="18173" y="7144"/>
                  </a:lnTo>
                  <a:lnTo>
                    <a:pt x="17870" y="7412"/>
                  </a:lnTo>
                  <a:lnTo>
                    <a:pt x="17539" y="7564"/>
                  </a:lnTo>
                  <a:lnTo>
                    <a:pt x="17164" y="7591"/>
                  </a:lnTo>
                  <a:lnTo>
                    <a:pt x="16736" y="7510"/>
                  </a:lnTo>
                  <a:lnTo>
                    <a:pt x="16494" y="7421"/>
                  </a:lnTo>
                  <a:lnTo>
                    <a:pt x="16227" y="7314"/>
                  </a:lnTo>
                  <a:lnTo>
                    <a:pt x="15673" y="7019"/>
                  </a:lnTo>
                  <a:lnTo>
                    <a:pt x="15110" y="6644"/>
                  </a:lnTo>
                  <a:lnTo>
                    <a:pt x="14566" y="6224"/>
                  </a:lnTo>
                  <a:lnTo>
                    <a:pt x="13771" y="5519"/>
                  </a:lnTo>
                  <a:lnTo>
                    <a:pt x="12833" y="4501"/>
                  </a:lnTo>
                  <a:lnTo>
                    <a:pt x="12449" y="4010"/>
                  </a:lnTo>
                  <a:lnTo>
                    <a:pt x="12458" y="4072"/>
                  </a:lnTo>
                  <a:lnTo>
                    <a:pt x="12485" y="4161"/>
                  </a:lnTo>
                  <a:lnTo>
                    <a:pt x="12467" y="4117"/>
                  </a:lnTo>
                  <a:lnTo>
                    <a:pt x="12449" y="4081"/>
                  </a:lnTo>
                  <a:lnTo>
                    <a:pt x="12547" y="4787"/>
                  </a:lnTo>
                  <a:lnTo>
                    <a:pt x="12824" y="6126"/>
                  </a:lnTo>
                  <a:lnTo>
                    <a:pt x="13128" y="7385"/>
                  </a:lnTo>
                  <a:lnTo>
                    <a:pt x="13369" y="8564"/>
                  </a:lnTo>
                  <a:lnTo>
                    <a:pt x="13440" y="9127"/>
                  </a:lnTo>
                  <a:lnTo>
                    <a:pt x="13458" y="9511"/>
                  </a:lnTo>
                  <a:lnTo>
                    <a:pt x="13414" y="9939"/>
                  </a:lnTo>
                  <a:lnTo>
                    <a:pt x="13351" y="10162"/>
                  </a:lnTo>
                  <a:lnTo>
                    <a:pt x="13253" y="10341"/>
                  </a:lnTo>
                  <a:lnTo>
                    <a:pt x="13128" y="10466"/>
                  </a:lnTo>
                  <a:lnTo>
                    <a:pt x="12896" y="10600"/>
                  </a:lnTo>
                  <a:lnTo>
                    <a:pt x="12512" y="10680"/>
                  </a:lnTo>
                  <a:lnTo>
                    <a:pt x="12056" y="10689"/>
                  </a:lnTo>
                  <a:lnTo>
                    <a:pt x="11556" y="10671"/>
                  </a:lnTo>
                  <a:lnTo>
                    <a:pt x="11011" y="10689"/>
                  </a:lnTo>
                  <a:lnTo>
                    <a:pt x="10735" y="10725"/>
                  </a:lnTo>
                  <a:lnTo>
                    <a:pt x="11145" y="11430"/>
                  </a:lnTo>
                  <a:lnTo>
                    <a:pt x="11878" y="12565"/>
                  </a:lnTo>
                  <a:lnTo>
                    <a:pt x="12297" y="13315"/>
                  </a:lnTo>
                  <a:lnTo>
                    <a:pt x="12449" y="13672"/>
                  </a:lnTo>
                  <a:lnTo>
                    <a:pt x="12610" y="14056"/>
                  </a:lnTo>
                  <a:lnTo>
                    <a:pt x="12985" y="14860"/>
                  </a:lnTo>
                  <a:lnTo>
                    <a:pt x="13226" y="15458"/>
                  </a:lnTo>
                  <a:lnTo>
                    <a:pt x="13396" y="16047"/>
                  </a:lnTo>
                  <a:lnTo>
                    <a:pt x="13440" y="16458"/>
                  </a:lnTo>
                  <a:lnTo>
                    <a:pt x="13431" y="16717"/>
                  </a:lnTo>
                  <a:lnTo>
                    <a:pt x="13369" y="16949"/>
                  </a:lnTo>
                  <a:lnTo>
                    <a:pt x="13262" y="17155"/>
                  </a:lnTo>
                  <a:lnTo>
                    <a:pt x="13092" y="17315"/>
                  </a:lnTo>
                  <a:lnTo>
                    <a:pt x="12860" y="17449"/>
                  </a:lnTo>
                  <a:lnTo>
                    <a:pt x="12708" y="17494"/>
                  </a:lnTo>
                  <a:lnTo>
                    <a:pt x="12235" y="17601"/>
                  </a:lnTo>
                  <a:lnTo>
                    <a:pt x="11199" y="17735"/>
                  </a:lnTo>
                  <a:lnTo>
                    <a:pt x="10083" y="17851"/>
                  </a:lnTo>
                  <a:lnTo>
                    <a:pt x="9190" y="18030"/>
                  </a:lnTo>
                  <a:lnTo>
                    <a:pt x="8591" y="18208"/>
                  </a:lnTo>
                  <a:lnTo>
                    <a:pt x="8288" y="18324"/>
                  </a:lnTo>
                  <a:lnTo>
                    <a:pt x="8520" y="18494"/>
                  </a:lnTo>
                  <a:lnTo>
                    <a:pt x="9083" y="18860"/>
                  </a:lnTo>
                  <a:lnTo>
                    <a:pt x="10065" y="19414"/>
                  </a:lnTo>
                  <a:lnTo>
                    <a:pt x="11485" y="20155"/>
                  </a:lnTo>
                  <a:lnTo>
                    <a:pt x="12797" y="20869"/>
                  </a:lnTo>
                  <a:lnTo>
                    <a:pt x="13306" y="21209"/>
                  </a:lnTo>
                  <a:lnTo>
                    <a:pt x="13619" y="21432"/>
                  </a:lnTo>
                  <a:lnTo>
                    <a:pt x="14369" y="22066"/>
                  </a:lnTo>
                  <a:lnTo>
                    <a:pt x="15209" y="22843"/>
                  </a:lnTo>
                  <a:lnTo>
                    <a:pt x="16066" y="23736"/>
                  </a:lnTo>
                  <a:lnTo>
                    <a:pt x="16878" y="24674"/>
                  </a:lnTo>
                  <a:lnTo>
                    <a:pt x="17593" y="25611"/>
                  </a:lnTo>
                  <a:lnTo>
                    <a:pt x="18138" y="26495"/>
                  </a:lnTo>
                  <a:lnTo>
                    <a:pt x="18388" y="27094"/>
                  </a:lnTo>
                  <a:lnTo>
                    <a:pt x="18477" y="27442"/>
                  </a:lnTo>
                  <a:lnTo>
                    <a:pt x="18486" y="27603"/>
                  </a:lnTo>
                  <a:lnTo>
                    <a:pt x="18459" y="27701"/>
                  </a:lnTo>
                  <a:lnTo>
                    <a:pt x="18280" y="27853"/>
                  </a:lnTo>
                  <a:lnTo>
                    <a:pt x="17995" y="27942"/>
                  </a:lnTo>
                  <a:lnTo>
                    <a:pt x="17629" y="27995"/>
                  </a:lnTo>
                  <a:lnTo>
                    <a:pt x="16557" y="28004"/>
                  </a:lnTo>
                  <a:lnTo>
                    <a:pt x="15869" y="27969"/>
                  </a:lnTo>
                  <a:lnTo>
                    <a:pt x="15414" y="27942"/>
                  </a:lnTo>
                  <a:lnTo>
                    <a:pt x="14119" y="27754"/>
                  </a:lnTo>
                  <a:lnTo>
                    <a:pt x="11967" y="27370"/>
                  </a:lnTo>
                  <a:lnTo>
                    <a:pt x="11011" y="27174"/>
                  </a:lnTo>
                  <a:lnTo>
                    <a:pt x="10243" y="26986"/>
                  </a:lnTo>
                  <a:lnTo>
                    <a:pt x="8743" y="26522"/>
                  </a:lnTo>
                  <a:lnTo>
                    <a:pt x="7841" y="26201"/>
                  </a:lnTo>
                  <a:lnTo>
                    <a:pt x="7493" y="26049"/>
                  </a:lnTo>
                  <a:lnTo>
                    <a:pt x="7698" y="26504"/>
                  </a:lnTo>
                  <a:lnTo>
                    <a:pt x="7940" y="27129"/>
                  </a:lnTo>
                  <a:lnTo>
                    <a:pt x="8038" y="27513"/>
                  </a:lnTo>
                  <a:lnTo>
                    <a:pt x="8056" y="27879"/>
                  </a:lnTo>
                  <a:lnTo>
                    <a:pt x="7975" y="28237"/>
                  </a:lnTo>
                  <a:lnTo>
                    <a:pt x="7788" y="28585"/>
                  </a:lnTo>
                  <a:lnTo>
                    <a:pt x="7457" y="28933"/>
                  </a:lnTo>
                  <a:lnTo>
                    <a:pt x="7234" y="29103"/>
                  </a:lnTo>
                  <a:lnTo>
                    <a:pt x="7073" y="29210"/>
                  </a:lnTo>
                  <a:lnTo>
                    <a:pt x="6680" y="29353"/>
                  </a:lnTo>
                  <a:lnTo>
                    <a:pt x="5975" y="29487"/>
                  </a:lnTo>
                  <a:lnTo>
                    <a:pt x="4903" y="29594"/>
                  </a:lnTo>
                  <a:lnTo>
                    <a:pt x="4135" y="29692"/>
                  </a:lnTo>
                  <a:lnTo>
                    <a:pt x="3689" y="29799"/>
                  </a:lnTo>
                  <a:lnTo>
                    <a:pt x="3492" y="29871"/>
                  </a:lnTo>
                  <a:lnTo>
                    <a:pt x="3859" y="30005"/>
                  </a:lnTo>
                  <a:lnTo>
                    <a:pt x="4341" y="30273"/>
                  </a:lnTo>
                  <a:lnTo>
                    <a:pt x="4528" y="30487"/>
                  </a:lnTo>
                  <a:lnTo>
                    <a:pt x="4600" y="30630"/>
                  </a:lnTo>
                  <a:lnTo>
                    <a:pt x="4609" y="30844"/>
                  </a:lnTo>
                  <a:lnTo>
                    <a:pt x="4466" y="31112"/>
                  </a:lnTo>
                  <a:lnTo>
                    <a:pt x="4198" y="31353"/>
                  </a:lnTo>
                  <a:lnTo>
                    <a:pt x="3850" y="31559"/>
                  </a:lnTo>
                  <a:lnTo>
                    <a:pt x="3448" y="31710"/>
                  </a:lnTo>
                  <a:lnTo>
                    <a:pt x="3233" y="31764"/>
                  </a:lnTo>
                  <a:lnTo>
                    <a:pt x="2885" y="31835"/>
                  </a:lnTo>
                  <a:lnTo>
                    <a:pt x="2064" y="31951"/>
                  </a:lnTo>
                  <a:lnTo>
                    <a:pt x="1197" y="31987"/>
                  </a:lnTo>
                  <a:lnTo>
                    <a:pt x="563" y="31943"/>
                  </a:lnTo>
                  <a:lnTo>
                    <a:pt x="179" y="31871"/>
                  </a:lnTo>
                  <a:lnTo>
                    <a:pt x="1" y="31818"/>
                  </a:lnTo>
                  <a:lnTo>
                    <a:pt x="269" y="32210"/>
                  </a:lnTo>
                  <a:lnTo>
                    <a:pt x="930" y="32969"/>
                  </a:lnTo>
                  <a:lnTo>
                    <a:pt x="1662" y="33666"/>
                  </a:lnTo>
                  <a:lnTo>
                    <a:pt x="2439" y="34309"/>
                  </a:lnTo>
                  <a:lnTo>
                    <a:pt x="2823" y="34604"/>
                  </a:lnTo>
                  <a:lnTo>
                    <a:pt x="3216" y="34836"/>
                  </a:lnTo>
                  <a:lnTo>
                    <a:pt x="4037" y="35309"/>
                  </a:lnTo>
                  <a:lnTo>
                    <a:pt x="4350" y="35622"/>
                  </a:lnTo>
                  <a:lnTo>
                    <a:pt x="4475" y="35863"/>
                  </a:lnTo>
                  <a:lnTo>
                    <a:pt x="4502" y="35997"/>
                  </a:lnTo>
                  <a:lnTo>
                    <a:pt x="4519" y="36113"/>
                  </a:lnTo>
                  <a:lnTo>
                    <a:pt x="4484" y="36318"/>
                  </a:lnTo>
                  <a:lnTo>
                    <a:pt x="4376" y="36497"/>
                  </a:lnTo>
                  <a:lnTo>
                    <a:pt x="4198" y="36658"/>
                  </a:lnTo>
                  <a:lnTo>
                    <a:pt x="3805" y="36899"/>
                  </a:lnTo>
                  <a:lnTo>
                    <a:pt x="3010" y="37274"/>
                  </a:lnTo>
                  <a:lnTo>
                    <a:pt x="2483" y="37506"/>
                  </a:lnTo>
                  <a:lnTo>
                    <a:pt x="2635" y="37586"/>
                  </a:lnTo>
                  <a:lnTo>
                    <a:pt x="2974" y="37711"/>
                  </a:lnTo>
                  <a:lnTo>
                    <a:pt x="3519" y="37836"/>
                  </a:lnTo>
                  <a:lnTo>
                    <a:pt x="4725" y="37961"/>
                  </a:lnTo>
                  <a:lnTo>
                    <a:pt x="5921" y="38068"/>
                  </a:lnTo>
                  <a:lnTo>
                    <a:pt x="6457" y="38193"/>
                  </a:lnTo>
                  <a:lnTo>
                    <a:pt x="6770" y="38310"/>
                  </a:lnTo>
                  <a:lnTo>
                    <a:pt x="7055" y="38461"/>
                  </a:lnTo>
                  <a:lnTo>
                    <a:pt x="7297" y="38667"/>
                  </a:lnTo>
                  <a:lnTo>
                    <a:pt x="7484" y="38926"/>
                  </a:lnTo>
                  <a:lnTo>
                    <a:pt x="7609" y="39247"/>
                  </a:lnTo>
                  <a:lnTo>
                    <a:pt x="7654" y="39435"/>
                  </a:lnTo>
                  <a:lnTo>
                    <a:pt x="7672" y="39613"/>
                  </a:lnTo>
                  <a:lnTo>
                    <a:pt x="7627" y="39962"/>
                  </a:lnTo>
                  <a:lnTo>
                    <a:pt x="7493" y="40283"/>
                  </a:lnTo>
                  <a:lnTo>
                    <a:pt x="7323" y="40542"/>
                  </a:lnTo>
                  <a:lnTo>
                    <a:pt x="7234" y="40649"/>
                  </a:lnTo>
                  <a:lnTo>
                    <a:pt x="6546" y="41355"/>
                  </a:lnTo>
                  <a:lnTo>
                    <a:pt x="5403" y="42391"/>
                  </a:lnTo>
                  <a:lnTo>
                    <a:pt x="4609" y="43025"/>
                  </a:lnTo>
                  <a:lnTo>
                    <a:pt x="6332" y="42873"/>
                  </a:lnTo>
                  <a:lnTo>
                    <a:pt x="8770" y="42748"/>
                  </a:lnTo>
                  <a:lnTo>
                    <a:pt x="10324" y="42792"/>
                  </a:lnTo>
                  <a:lnTo>
                    <a:pt x="11092" y="42873"/>
                  </a:lnTo>
                  <a:lnTo>
                    <a:pt x="12056" y="42998"/>
                  </a:lnTo>
                  <a:lnTo>
                    <a:pt x="13494" y="43239"/>
                  </a:lnTo>
                  <a:lnTo>
                    <a:pt x="14423" y="43480"/>
                  </a:lnTo>
                  <a:lnTo>
                    <a:pt x="14887" y="43650"/>
                  </a:lnTo>
                  <a:lnTo>
                    <a:pt x="15101" y="43748"/>
                  </a:lnTo>
                  <a:lnTo>
                    <a:pt x="15414" y="43989"/>
                  </a:lnTo>
                  <a:lnTo>
                    <a:pt x="15601" y="44284"/>
                  </a:lnTo>
                  <a:lnTo>
                    <a:pt x="15673" y="44614"/>
                  </a:lnTo>
                  <a:lnTo>
                    <a:pt x="15628" y="44989"/>
                  </a:lnTo>
                  <a:lnTo>
                    <a:pt x="15503" y="45382"/>
                  </a:lnTo>
                  <a:lnTo>
                    <a:pt x="15298" y="45793"/>
                  </a:lnTo>
                  <a:lnTo>
                    <a:pt x="15021" y="46221"/>
                  </a:lnTo>
                  <a:lnTo>
                    <a:pt x="14530" y="46847"/>
                  </a:lnTo>
                  <a:lnTo>
                    <a:pt x="13771" y="47632"/>
                  </a:lnTo>
                  <a:lnTo>
                    <a:pt x="12994" y="48293"/>
                  </a:lnTo>
                  <a:lnTo>
                    <a:pt x="12315" y="48758"/>
                  </a:lnTo>
                  <a:lnTo>
                    <a:pt x="12056" y="48883"/>
                  </a:lnTo>
                  <a:lnTo>
                    <a:pt x="12387" y="48999"/>
                  </a:lnTo>
                  <a:lnTo>
                    <a:pt x="12735" y="49195"/>
                  </a:lnTo>
                  <a:lnTo>
                    <a:pt x="12896" y="49356"/>
                  </a:lnTo>
                  <a:lnTo>
                    <a:pt x="13003" y="49535"/>
                  </a:lnTo>
                  <a:lnTo>
                    <a:pt x="13039" y="49758"/>
                  </a:lnTo>
                  <a:lnTo>
                    <a:pt x="13021" y="50017"/>
                  </a:lnTo>
                  <a:lnTo>
                    <a:pt x="12940" y="50320"/>
                  </a:lnTo>
                  <a:lnTo>
                    <a:pt x="12699" y="50883"/>
                  </a:lnTo>
                  <a:lnTo>
                    <a:pt x="12154" y="51874"/>
                  </a:lnTo>
                  <a:lnTo>
                    <a:pt x="10878" y="53910"/>
                  </a:lnTo>
                  <a:lnTo>
                    <a:pt x="9627" y="55866"/>
                  </a:lnTo>
                  <a:lnTo>
                    <a:pt x="10217" y="55553"/>
                  </a:lnTo>
                  <a:lnTo>
                    <a:pt x="11610" y="54857"/>
                  </a:lnTo>
                  <a:lnTo>
                    <a:pt x="12637" y="54419"/>
                  </a:lnTo>
                  <a:lnTo>
                    <a:pt x="13405" y="54178"/>
                  </a:lnTo>
                  <a:lnTo>
                    <a:pt x="13896" y="54080"/>
                  </a:lnTo>
                  <a:lnTo>
                    <a:pt x="14351" y="54035"/>
                  </a:lnTo>
                  <a:lnTo>
                    <a:pt x="14762" y="54071"/>
                  </a:lnTo>
                  <a:lnTo>
                    <a:pt x="15110" y="54196"/>
                  </a:lnTo>
                  <a:lnTo>
                    <a:pt x="15396" y="54419"/>
                  </a:lnTo>
                  <a:lnTo>
                    <a:pt x="15593" y="54750"/>
                  </a:lnTo>
                  <a:lnTo>
                    <a:pt x="15700" y="55205"/>
                  </a:lnTo>
                  <a:lnTo>
                    <a:pt x="15718" y="55491"/>
                  </a:lnTo>
                  <a:lnTo>
                    <a:pt x="15780" y="55428"/>
                  </a:lnTo>
                  <a:lnTo>
                    <a:pt x="16459" y="54794"/>
                  </a:lnTo>
                  <a:lnTo>
                    <a:pt x="17236" y="54223"/>
                  </a:lnTo>
                  <a:lnTo>
                    <a:pt x="17798" y="53919"/>
                  </a:lnTo>
                  <a:lnTo>
                    <a:pt x="18218" y="53785"/>
                  </a:lnTo>
                  <a:lnTo>
                    <a:pt x="18495" y="53749"/>
                  </a:lnTo>
                  <a:lnTo>
                    <a:pt x="18754" y="53767"/>
                  </a:lnTo>
                  <a:lnTo>
                    <a:pt x="18995" y="53857"/>
                  </a:lnTo>
                  <a:lnTo>
                    <a:pt x="19111" y="53937"/>
                  </a:lnTo>
                  <a:lnTo>
                    <a:pt x="19298" y="54089"/>
                  </a:lnTo>
                  <a:lnTo>
                    <a:pt x="19593" y="54455"/>
                  </a:lnTo>
                  <a:lnTo>
                    <a:pt x="19781" y="54892"/>
                  </a:lnTo>
                  <a:lnTo>
                    <a:pt x="19888" y="55357"/>
                  </a:lnTo>
                  <a:lnTo>
                    <a:pt x="19941" y="56098"/>
                  </a:lnTo>
                  <a:lnTo>
                    <a:pt x="19861" y="57080"/>
                  </a:lnTo>
                  <a:lnTo>
                    <a:pt x="19799" y="57500"/>
                  </a:lnTo>
                  <a:lnTo>
                    <a:pt x="20602" y="56812"/>
                  </a:lnTo>
                  <a:lnTo>
                    <a:pt x="21727" y="55768"/>
                  </a:lnTo>
                  <a:lnTo>
                    <a:pt x="22451" y="54955"/>
                  </a:lnTo>
                  <a:lnTo>
                    <a:pt x="24183" y="53098"/>
                  </a:lnTo>
                  <a:lnTo>
                    <a:pt x="24906" y="52392"/>
                  </a:lnTo>
                  <a:lnTo>
                    <a:pt x="25603" y="51794"/>
                  </a:lnTo>
                  <a:lnTo>
                    <a:pt x="26228" y="51356"/>
                  </a:lnTo>
                  <a:lnTo>
                    <a:pt x="26496" y="51231"/>
                  </a:lnTo>
                  <a:lnTo>
                    <a:pt x="26800" y="51124"/>
                  </a:lnTo>
                  <a:lnTo>
                    <a:pt x="27201" y="51053"/>
                  </a:lnTo>
                  <a:lnTo>
                    <a:pt x="27443" y="51070"/>
                  </a:lnTo>
                  <a:lnTo>
                    <a:pt x="27675" y="51124"/>
                  </a:lnTo>
                  <a:lnTo>
                    <a:pt x="27898" y="51231"/>
                  </a:lnTo>
                  <a:lnTo>
                    <a:pt x="28220" y="51481"/>
                  </a:lnTo>
                  <a:lnTo>
                    <a:pt x="28452" y="51713"/>
                  </a:lnTo>
                  <a:lnTo>
                    <a:pt x="28559" y="51856"/>
                  </a:lnTo>
                  <a:lnTo>
                    <a:pt x="28854" y="52365"/>
                  </a:lnTo>
                  <a:lnTo>
                    <a:pt x="29389" y="53473"/>
                  </a:lnTo>
                  <a:lnTo>
                    <a:pt x="29925" y="54839"/>
                  </a:lnTo>
                  <a:lnTo>
                    <a:pt x="30229" y="55750"/>
                  </a:lnTo>
                  <a:lnTo>
                    <a:pt x="30461" y="56598"/>
                  </a:lnTo>
                  <a:lnTo>
                    <a:pt x="30586" y="57304"/>
                  </a:lnTo>
                  <a:lnTo>
                    <a:pt x="30586" y="57580"/>
                  </a:lnTo>
                  <a:lnTo>
                    <a:pt x="30729" y="57295"/>
                  </a:lnTo>
                  <a:lnTo>
                    <a:pt x="30979" y="56714"/>
                  </a:lnTo>
                  <a:lnTo>
                    <a:pt x="31274" y="55821"/>
                  </a:lnTo>
                  <a:lnTo>
                    <a:pt x="31738" y="53999"/>
                  </a:lnTo>
                  <a:lnTo>
                    <a:pt x="32068" y="52803"/>
                  </a:lnTo>
                  <a:lnTo>
                    <a:pt x="32149" y="52472"/>
                  </a:lnTo>
                  <a:lnTo>
                    <a:pt x="32363" y="51740"/>
                  </a:lnTo>
                  <a:lnTo>
                    <a:pt x="32559" y="51240"/>
                  </a:lnTo>
                  <a:lnTo>
                    <a:pt x="32756" y="50928"/>
                  </a:lnTo>
                  <a:lnTo>
                    <a:pt x="32908" y="50758"/>
                  </a:lnTo>
                  <a:lnTo>
                    <a:pt x="33086" y="50633"/>
                  </a:lnTo>
                  <a:lnTo>
                    <a:pt x="33292" y="50561"/>
                  </a:lnTo>
                  <a:lnTo>
                    <a:pt x="33515" y="50561"/>
                  </a:lnTo>
                  <a:lnTo>
                    <a:pt x="33765" y="50642"/>
                  </a:lnTo>
                  <a:lnTo>
                    <a:pt x="34051" y="50803"/>
                  </a:lnTo>
                  <a:lnTo>
                    <a:pt x="34372" y="51062"/>
                  </a:lnTo>
                  <a:lnTo>
                    <a:pt x="34542" y="51240"/>
                  </a:lnTo>
                  <a:lnTo>
                    <a:pt x="34587" y="50999"/>
                  </a:lnTo>
                  <a:lnTo>
                    <a:pt x="34613" y="50490"/>
                  </a:lnTo>
                  <a:lnTo>
                    <a:pt x="34569" y="49686"/>
                  </a:lnTo>
                  <a:lnTo>
                    <a:pt x="34488" y="48588"/>
                  </a:lnTo>
                  <a:lnTo>
                    <a:pt x="34533" y="47802"/>
                  </a:lnTo>
                  <a:lnTo>
                    <a:pt x="34649" y="47311"/>
                  </a:lnTo>
                  <a:lnTo>
                    <a:pt x="34756" y="47088"/>
                  </a:lnTo>
                  <a:lnTo>
                    <a:pt x="34881" y="46873"/>
                  </a:lnTo>
                  <a:lnTo>
                    <a:pt x="35087" y="46677"/>
                  </a:lnTo>
                  <a:lnTo>
                    <a:pt x="35247" y="46597"/>
                  </a:lnTo>
                  <a:lnTo>
                    <a:pt x="35489" y="46552"/>
                  </a:lnTo>
                  <a:lnTo>
                    <a:pt x="35837" y="46623"/>
                  </a:lnTo>
                  <a:lnTo>
                    <a:pt x="36185" y="46811"/>
                  </a:lnTo>
                  <a:lnTo>
                    <a:pt x="36533" y="47070"/>
                  </a:lnTo>
                  <a:lnTo>
                    <a:pt x="37016" y="47543"/>
                  </a:lnTo>
                  <a:lnTo>
                    <a:pt x="37266" y="47865"/>
                  </a:lnTo>
                  <a:lnTo>
                    <a:pt x="37283" y="47248"/>
                  </a:lnTo>
                  <a:lnTo>
                    <a:pt x="37310" y="46123"/>
                  </a:lnTo>
                  <a:lnTo>
                    <a:pt x="37221" y="45230"/>
                  </a:lnTo>
                  <a:lnTo>
                    <a:pt x="37069" y="44561"/>
                  </a:lnTo>
                  <a:lnTo>
                    <a:pt x="36828" y="43801"/>
                  </a:lnTo>
                  <a:lnTo>
                    <a:pt x="36462" y="42908"/>
                  </a:lnTo>
                  <a:lnTo>
                    <a:pt x="36221" y="42408"/>
                  </a:lnTo>
                  <a:lnTo>
                    <a:pt x="35935" y="41712"/>
                  </a:lnTo>
                  <a:lnTo>
                    <a:pt x="35542" y="40739"/>
                  </a:lnTo>
                  <a:lnTo>
                    <a:pt x="35730" y="40899"/>
                  </a:lnTo>
                  <a:lnTo>
                    <a:pt x="36364" y="41364"/>
                  </a:lnTo>
                  <a:lnTo>
                    <a:pt x="37676" y="42248"/>
                  </a:lnTo>
                  <a:lnTo>
                    <a:pt x="39748" y="43507"/>
                  </a:lnTo>
                  <a:lnTo>
                    <a:pt x="41105" y="44248"/>
                  </a:lnTo>
                  <a:lnTo>
                    <a:pt x="41766" y="44552"/>
                  </a:lnTo>
                  <a:lnTo>
                    <a:pt x="41981" y="44605"/>
                  </a:lnTo>
                  <a:lnTo>
                    <a:pt x="41793" y="44096"/>
                  </a:lnTo>
                  <a:lnTo>
                    <a:pt x="41543" y="43355"/>
                  </a:lnTo>
                  <a:lnTo>
                    <a:pt x="41436" y="42900"/>
                  </a:lnTo>
                  <a:lnTo>
                    <a:pt x="41409" y="42498"/>
                  </a:lnTo>
                  <a:lnTo>
                    <a:pt x="41489" y="42149"/>
                  </a:lnTo>
                  <a:lnTo>
                    <a:pt x="41650" y="41944"/>
                  </a:lnTo>
                  <a:lnTo>
                    <a:pt x="41802" y="41828"/>
                  </a:lnTo>
                  <a:lnTo>
                    <a:pt x="42106" y="41703"/>
                  </a:lnTo>
                  <a:lnTo>
                    <a:pt x="42382" y="41649"/>
                  </a:lnTo>
                  <a:lnTo>
                    <a:pt x="42588" y="41632"/>
                  </a:lnTo>
                  <a:lnTo>
                    <a:pt x="42918" y="41623"/>
                  </a:lnTo>
                  <a:lnTo>
                    <a:pt x="43213" y="41685"/>
                  </a:lnTo>
                  <a:lnTo>
                    <a:pt x="43508" y="41819"/>
                  </a:lnTo>
                  <a:lnTo>
                    <a:pt x="44061" y="42203"/>
                  </a:lnTo>
                  <a:lnTo>
                    <a:pt x="45294" y="43141"/>
                  </a:lnTo>
                  <a:lnTo>
                    <a:pt x="46276" y="43855"/>
                  </a:lnTo>
                  <a:lnTo>
                    <a:pt x="46329" y="43525"/>
                  </a:lnTo>
                  <a:lnTo>
                    <a:pt x="46517" y="42971"/>
                  </a:lnTo>
                  <a:lnTo>
                    <a:pt x="46776" y="42525"/>
                  </a:lnTo>
                  <a:lnTo>
                    <a:pt x="47097" y="42176"/>
                  </a:lnTo>
                  <a:lnTo>
                    <a:pt x="47490" y="41926"/>
                  </a:lnTo>
                  <a:lnTo>
                    <a:pt x="47928" y="41748"/>
                  </a:lnTo>
                  <a:lnTo>
                    <a:pt x="48410" y="41632"/>
                  </a:lnTo>
                  <a:lnTo>
                    <a:pt x="48928" y="41560"/>
                  </a:lnTo>
                  <a:lnTo>
                    <a:pt x="50312" y="41533"/>
                  </a:lnTo>
                  <a:lnTo>
                    <a:pt x="52009" y="41560"/>
                  </a:lnTo>
                  <a:lnTo>
                    <a:pt x="52813" y="41489"/>
                  </a:lnTo>
                  <a:lnTo>
                    <a:pt x="53304" y="41390"/>
                  </a:lnTo>
                  <a:lnTo>
                    <a:pt x="53536" y="41310"/>
                  </a:lnTo>
                  <a:lnTo>
                    <a:pt x="53054" y="40837"/>
                  </a:lnTo>
                  <a:lnTo>
                    <a:pt x="52071" y="39988"/>
                  </a:lnTo>
                  <a:lnTo>
                    <a:pt x="51098" y="39256"/>
                  </a:lnTo>
                  <a:lnTo>
                    <a:pt x="50169" y="38622"/>
                  </a:lnTo>
                  <a:lnTo>
                    <a:pt x="48919" y="37863"/>
                  </a:lnTo>
                  <a:lnTo>
                    <a:pt x="47740" y="37184"/>
                  </a:lnTo>
                  <a:lnTo>
                    <a:pt x="47473" y="36988"/>
                  </a:lnTo>
                  <a:lnTo>
                    <a:pt x="47222" y="36774"/>
                  </a:lnTo>
                  <a:lnTo>
                    <a:pt x="46838" y="36425"/>
                  </a:lnTo>
                  <a:lnTo>
                    <a:pt x="46713" y="36175"/>
                  </a:lnTo>
                  <a:lnTo>
                    <a:pt x="46713" y="36015"/>
                  </a:lnTo>
                  <a:lnTo>
                    <a:pt x="46794" y="35836"/>
                  </a:lnTo>
                  <a:lnTo>
                    <a:pt x="46990" y="35648"/>
                  </a:lnTo>
                  <a:lnTo>
                    <a:pt x="47133" y="35541"/>
                  </a:lnTo>
                  <a:lnTo>
                    <a:pt x="47410" y="35345"/>
                  </a:lnTo>
                  <a:lnTo>
                    <a:pt x="48267" y="34836"/>
                  </a:lnTo>
                  <a:lnTo>
                    <a:pt x="49991" y="33880"/>
                  </a:lnTo>
                  <a:lnTo>
                    <a:pt x="52634" y="32523"/>
                  </a:lnTo>
                  <a:lnTo>
                    <a:pt x="54349" y="31737"/>
                  </a:lnTo>
                  <a:lnTo>
                    <a:pt x="55179" y="31407"/>
                  </a:lnTo>
                  <a:lnTo>
                    <a:pt x="55447" y="31326"/>
                  </a:lnTo>
                  <a:lnTo>
                    <a:pt x="54759" y="30916"/>
                  </a:lnTo>
                  <a:lnTo>
                    <a:pt x="53938" y="30362"/>
                  </a:lnTo>
                  <a:lnTo>
                    <a:pt x="53500" y="30005"/>
                  </a:lnTo>
                  <a:lnTo>
                    <a:pt x="53152" y="29674"/>
                  </a:lnTo>
                  <a:lnTo>
                    <a:pt x="52884" y="29353"/>
                  </a:lnTo>
                  <a:lnTo>
                    <a:pt x="52714" y="29049"/>
                  </a:lnTo>
                  <a:lnTo>
                    <a:pt x="52616" y="28746"/>
                  </a:lnTo>
                  <a:lnTo>
                    <a:pt x="52598" y="28451"/>
                  </a:lnTo>
                  <a:lnTo>
                    <a:pt x="52670" y="28156"/>
                  </a:lnTo>
                  <a:lnTo>
                    <a:pt x="52804" y="27862"/>
                  </a:lnTo>
                  <a:lnTo>
                    <a:pt x="53018" y="27567"/>
                  </a:lnTo>
                  <a:lnTo>
                    <a:pt x="53465" y="27102"/>
                  </a:lnTo>
                  <a:lnTo>
                    <a:pt x="54295" y="26451"/>
                  </a:lnTo>
                  <a:lnTo>
                    <a:pt x="54822" y="26102"/>
                  </a:lnTo>
                  <a:lnTo>
                    <a:pt x="55054" y="25959"/>
                  </a:lnTo>
                  <a:lnTo>
                    <a:pt x="55733" y="25647"/>
                  </a:lnTo>
                  <a:lnTo>
                    <a:pt x="56903" y="25165"/>
                  </a:lnTo>
                  <a:lnTo>
                    <a:pt x="57465" y="24897"/>
                  </a:lnTo>
                  <a:lnTo>
                    <a:pt x="57072" y="24700"/>
                  </a:lnTo>
                  <a:lnTo>
                    <a:pt x="56492" y="24307"/>
                  </a:lnTo>
                  <a:lnTo>
                    <a:pt x="56152" y="23932"/>
                  </a:lnTo>
                  <a:lnTo>
                    <a:pt x="56036" y="23656"/>
                  </a:lnTo>
                  <a:lnTo>
                    <a:pt x="56010" y="23477"/>
                  </a:lnTo>
                  <a:lnTo>
                    <a:pt x="56045" y="23209"/>
                  </a:lnTo>
                  <a:lnTo>
                    <a:pt x="56233" y="22870"/>
                  </a:lnTo>
                  <a:lnTo>
                    <a:pt x="56536" y="22530"/>
                  </a:lnTo>
                  <a:lnTo>
                    <a:pt x="56929" y="22191"/>
                  </a:lnTo>
                  <a:lnTo>
                    <a:pt x="57635" y="21691"/>
                  </a:lnTo>
                  <a:lnTo>
                    <a:pt x="58662" y="21012"/>
                  </a:lnTo>
                  <a:lnTo>
                    <a:pt x="59358" y="20485"/>
                  </a:lnTo>
                  <a:lnTo>
                    <a:pt x="59742" y="20128"/>
                  </a:lnTo>
                  <a:lnTo>
                    <a:pt x="60028" y="19753"/>
                  </a:lnTo>
                  <a:lnTo>
                    <a:pt x="60189" y="19369"/>
                  </a:lnTo>
                  <a:lnTo>
                    <a:pt x="60207" y="19173"/>
                  </a:lnTo>
                  <a:lnTo>
                    <a:pt x="60216" y="19155"/>
                  </a:lnTo>
                  <a:lnTo>
                    <a:pt x="60233" y="19146"/>
                  </a:lnTo>
                  <a:lnTo>
                    <a:pt x="59805" y="19351"/>
                  </a:lnTo>
                  <a:lnTo>
                    <a:pt x="58921" y="19682"/>
                  </a:lnTo>
                  <a:lnTo>
                    <a:pt x="58001" y="19941"/>
                  </a:lnTo>
                  <a:lnTo>
                    <a:pt x="57081" y="20128"/>
                  </a:lnTo>
                  <a:lnTo>
                    <a:pt x="56626" y="20191"/>
                  </a:lnTo>
                  <a:lnTo>
                    <a:pt x="56126" y="20262"/>
                  </a:lnTo>
                  <a:lnTo>
                    <a:pt x="55224" y="20369"/>
                  </a:lnTo>
                  <a:lnTo>
                    <a:pt x="54661" y="20396"/>
                  </a:lnTo>
                  <a:lnTo>
                    <a:pt x="54420" y="20387"/>
                  </a:lnTo>
                  <a:lnTo>
                    <a:pt x="54215" y="20360"/>
                  </a:lnTo>
                  <a:lnTo>
                    <a:pt x="53929" y="20218"/>
                  </a:lnTo>
                  <a:lnTo>
                    <a:pt x="53768" y="19994"/>
                  </a:lnTo>
                  <a:lnTo>
                    <a:pt x="53706" y="19682"/>
                  </a:lnTo>
                  <a:lnTo>
                    <a:pt x="53715" y="19101"/>
                  </a:lnTo>
                  <a:lnTo>
                    <a:pt x="53768" y="18396"/>
                  </a:lnTo>
                  <a:lnTo>
                    <a:pt x="53777" y="17878"/>
                  </a:lnTo>
                  <a:lnTo>
                    <a:pt x="53759" y="17619"/>
                  </a:lnTo>
                  <a:lnTo>
                    <a:pt x="53170" y="18208"/>
                  </a:lnTo>
                  <a:lnTo>
                    <a:pt x="51991" y="19262"/>
                  </a:lnTo>
                  <a:lnTo>
                    <a:pt x="51125" y="19905"/>
                  </a:lnTo>
                  <a:lnTo>
                    <a:pt x="50571" y="20253"/>
                  </a:lnTo>
                  <a:lnTo>
                    <a:pt x="50026" y="20539"/>
                  </a:lnTo>
                  <a:lnTo>
                    <a:pt x="49517" y="20735"/>
                  </a:lnTo>
                  <a:lnTo>
                    <a:pt x="49276" y="20798"/>
                  </a:lnTo>
                  <a:lnTo>
                    <a:pt x="49008" y="20860"/>
                  </a:lnTo>
                  <a:lnTo>
                    <a:pt x="48383" y="20977"/>
                  </a:lnTo>
                  <a:lnTo>
                    <a:pt x="47731" y="21003"/>
                  </a:lnTo>
                  <a:lnTo>
                    <a:pt x="47285" y="20932"/>
                  </a:lnTo>
                  <a:lnTo>
                    <a:pt x="47017" y="20825"/>
                  </a:lnTo>
                  <a:lnTo>
                    <a:pt x="46901" y="20753"/>
                  </a:lnTo>
                  <a:lnTo>
                    <a:pt x="46830" y="20691"/>
                  </a:lnTo>
                  <a:lnTo>
                    <a:pt x="46731" y="20503"/>
                  </a:lnTo>
                  <a:lnTo>
                    <a:pt x="46669" y="20092"/>
                  </a:lnTo>
                  <a:lnTo>
                    <a:pt x="46740" y="19360"/>
                  </a:lnTo>
                  <a:lnTo>
                    <a:pt x="46928" y="18485"/>
                  </a:lnTo>
                  <a:lnTo>
                    <a:pt x="47321" y="17074"/>
                  </a:lnTo>
                  <a:lnTo>
                    <a:pt x="47848" y="15431"/>
                  </a:lnTo>
                  <a:lnTo>
                    <a:pt x="47982" y="14940"/>
                  </a:lnTo>
                  <a:lnTo>
                    <a:pt x="48178" y="14109"/>
                  </a:lnTo>
                  <a:lnTo>
                    <a:pt x="48526" y="12770"/>
                  </a:lnTo>
                  <a:lnTo>
                    <a:pt x="48875" y="11654"/>
                  </a:lnTo>
                  <a:lnTo>
                    <a:pt x="49276" y="10564"/>
                  </a:lnTo>
                  <a:lnTo>
                    <a:pt x="49509" y="9966"/>
                  </a:lnTo>
                  <a:lnTo>
                    <a:pt x="49169" y="10118"/>
                  </a:lnTo>
                  <a:lnTo>
                    <a:pt x="48482" y="10529"/>
                  </a:lnTo>
                  <a:lnTo>
                    <a:pt x="47473" y="11252"/>
                  </a:lnTo>
                  <a:lnTo>
                    <a:pt x="46571" y="11868"/>
                  </a:lnTo>
                  <a:lnTo>
                    <a:pt x="46169" y="12047"/>
                  </a:lnTo>
                  <a:lnTo>
                    <a:pt x="45928" y="12109"/>
                  </a:lnTo>
                  <a:lnTo>
                    <a:pt x="45704" y="12100"/>
                  </a:lnTo>
                  <a:lnTo>
                    <a:pt x="45508" y="12011"/>
                  </a:lnTo>
                  <a:lnTo>
                    <a:pt x="45338" y="11850"/>
                  </a:lnTo>
                  <a:lnTo>
                    <a:pt x="45195" y="11582"/>
                  </a:lnTo>
                  <a:lnTo>
                    <a:pt x="45142" y="11413"/>
                  </a:lnTo>
                  <a:lnTo>
                    <a:pt x="45070" y="11145"/>
                  </a:lnTo>
                  <a:lnTo>
                    <a:pt x="44990" y="10609"/>
                  </a:lnTo>
                  <a:lnTo>
                    <a:pt x="44999" y="10055"/>
                  </a:lnTo>
                  <a:lnTo>
                    <a:pt x="45070" y="9457"/>
                  </a:lnTo>
                  <a:lnTo>
                    <a:pt x="45276" y="8475"/>
                  </a:lnTo>
                  <a:lnTo>
                    <a:pt x="45722" y="6903"/>
                  </a:lnTo>
                  <a:lnTo>
                    <a:pt x="45999" y="5965"/>
                  </a:lnTo>
                  <a:lnTo>
                    <a:pt x="45749" y="6162"/>
                  </a:lnTo>
                  <a:lnTo>
                    <a:pt x="45294" y="6465"/>
                  </a:lnTo>
                  <a:lnTo>
                    <a:pt x="44874" y="6689"/>
                  </a:lnTo>
                  <a:lnTo>
                    <a:pt x="44508" y="6832"/>
                  </a:lnTo>
                  <a:lnTo>
                    <a:pt x="44177" y="6903"/>
                  </a:lnTo>
                  <a:lnTo>
                    <a:pt x="43883" y="6912"/>
                  </a:lnTo>
                  <a:lnTo>
                    <a:pt x="43624" y="6840"/>
                  </a:lnTo>
                  <a:lnTo>
                    <a:pt x="43400" y="6707"/>
                  </a:lnTo>
                  <a:lnTo>
                    <a:pt x="43204" y="6519"/>
                  </a:lnTo>
                  <a:lnTo>
                    <a:pt x="43034" y="6269"/>
                  </a:lnTo>
                  <a:lnTo>
                    <a:pt x="42820" y="5796"/>
                  </a:lnTo>
                  <a:lnTo>
                    <a:pt x="42597" y="4983"/>
                  </a:lnTo>
                  <a:lnTo>
                    <a:pt x="42436" y="3992"/>
                  </a:lnTo>
                  <a:lnTo>
                    <a:pt x="42365" y="3438"/>
                  </a:lnTo>
                  <a:lnTo>
                    <a:pt x="42248" y="2768"/>
                  </a:lnTo>
                  <a:lnTo>
                    <a:pt x="41748" y="804"/>
                  </a:lnTo>
                  <a:lnTo>
                    <a:pt x="4159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2"/>
            <p:cNvSpPr/>
            <p:nvPr/>
          </p:nvSpPr>
          <p:spPr>
            <a:xfrm rot="-7081386">
              <a:off x="3927083" y="-539644"/>
              <a:ext cx="448207" cy="419149"/>
            </a:xfrm>
            <a:custGeom>
              <a:rect b="b" l="l" r="r" t="t"/>
              <a:pathLst>
                <a:path extrusionOk="0" h="48178" w="51518">
                  <a:moveTo>
                    <a:pt x="51518" y="15744"/>
                  </a:moveTo>
                  <a:lnTo>
                    <a:pt x="51375" y="15789"/>
                  </a:lnTo>
                  <a:lnTo>
                    <a:pt x="51355" y="15797"/>
                  </a:lnTo>
                  <a:lnTo>
                    <a:pt x="51355" y="15797"/>
                  </a:lnTo>
                  <a:lnTo>
                    <a:pt x="51518" y="15744"/>
                  </a:lnTo>
                  <a:close/>
                  <a:moveTo>
                    <a:pt x="35346" y="1"/>
                  </a:moveTo>
                  <a:lnTo>
                    <a:pt x="34962" y="2582"/>
                  </a:lnTo>
                  <a:lnTo>
                    <a:pt x="34461" y="6091"/>
                  </a:lnTo>
                  <a:lnTo>
                    <a:pt x="34104" y="8297"/>
                  </a:lnTo>
                  <a:lnTo>
                    <a:pt x="33899" y="9359"/>
                  </a:lnTo>
                  <a:lnTo>
                    <a:pt x="33631" y="10806"/>
                  </a:lnTo>
                  <a:lnTo>
                    <a:pt x="33372" y="12244"/>
                  </a:lnTo>
                  <a:lnTo>
                    <a:pt x="32908" y="11315"/>
                  </a:lnTo>
                  <a:lnTo>
                    <a:pt x="32015" y="9449"/>
                  </a:lnTo>
                  <a:lnTo>
                    <a:pt x="31604" y="8502"/>
                  </a:lnTo>
                  <a:lnTo>
                    <a:pt x="31175" y="7466"/>
                  </a:lnTo>
                  <a:lnTo>
                    <a:pt x="30613" y="5886"/>
                  </a:lnTo>
                  <a:lnTo>
                    <a:pt x="30309" y="4805"/>
                  </a:lnTo>
                  <a:lnTo>
                    <a:pt x="30184" y="4260"/>
                  </a:lnTo>
                  <a:lnTo>
                    <a:pt x="30291" y="4814"/>
                  </a:lnTo>
                  <a:lnTo>
                    <a:pt x="30568" y="5904"/>
                  </a:lnTo>
                  <a:lnTo>
                    <a:pt x="31086" y="7502"/>
                  </a:lnTo>
                  <a:lnTo>
                    <a:pt x="31488" y="8547"/>
                  </a:lnTo>
                  <a:lnTo>
                    <a:pt x="31916" y="9583"/>
                  </a:lnTo>
                  <a:lnTo>
                    <a:pt x="32827" y="11628"/>
                  </a:lnTo>
                  <a:lnTo>
                    <a:pt x="33299" y="12643"/>
                  </a:lnTo>
                  <a:lnTo>
                    <a:pt x="33299" y="12643"/>
                  </a:lnTo>
                  <a:lnTo>
                    <a:pt x="32845" y="15262"/>
                  </a:lnTo>
                  <a:lnTo>
                    <a:pt x="32417" y="17888"/>
                  </a:lnTo>
                  <a:lnTo>
                    <a:pt x="31881" y="21468"/>
                  </a:lnTo>
                  <a:lnTo>
                    <a:pt x="31256" y="20495"/>
                  </a:lnTo>
                  <a:lnTo>
                    <a:pt x="30050" y="18530"/>
                  </a:lnTo>
                  <a:lnTo>
                    <a:pt x="29470" y="17539"/>
                  </a:lnTo>
                  <a:lnTo>
                    <a:pt x="29157" y="16977"/>
                  </a:lnTo>
                  <a:lnTo>
                    <a:pt x="28568" y="15834"/>
                  </a:lnTo>
                  <a:lnTo>
                    <a:pt x="28014" y="14673"/>
                  </a:lnTo>
                  <a:lnTo>
                    <a:pt x="27523" y="13476"/>
                  </a:lnTo>
                  <a:lnTo>
                    <a:pt x="27309" y="12869"/>
                  </a:lnTo>
                  <a:lnTo>
                    <a:pt x="27505" y="13485"/>
                  </a:lnTo>
                  <a:lnTo>
                    <a:pt x="27969" y="14691"/>
                  </a:lnTo>
                  <a:lnTo>
                    <a:pt x="28496" y="15869"/>
                  </a:lnTo>
                  <a:lnTo>
                    <a:pt x="29068" y="17021"/>
                  </a:lnTo>
                  <a:lnTo>
                    <a:pt x="29371" y="17593"/>
                  </a:lnTo>
                  <a:lnTo>
                    <a:pt x="29952" y="18664"/>
                  </a:lnTo>
                  <a:lnTo>
                    <a:pt x="31193" y="20772"/>
                  </a:lnTo>
                  <a:lnTo>
                    <a:pt x="31827" y="21817"/>
                  </a:lnTo>
                  <a:lnTo>
                    <a:pt x="31131" y="26425"/>
                  </a:lnTo>
                  <a:lnTo>
                    <a:pt x="30800" y="28559"/>
                  </a:lnTo>
                  <a:lnTo>
                    <a:pt x="30443" y="30693"/>
                  </a:lnTo>
                  <a:lnTo>
                    <a:pt x="30264" y="31640"/>
                  </a:lnTo>
                  <a:lnTo>
                    <a:pt x="29979" y="33051"/>
                  </a:lnTo>
                  <a:lnTo>
                    <a:pt x="29746" y="33979"/>
                  </a:lnTo>
                  <a:lnTo>
                    <a:pt x="29613" y="34435"/>
                  </a:lnTo>
                  <a:lnTo>
                    <a:pt x="28916" y="33185"/>
                  </a:lnTo>
                  <a:lnTo>
                    <a:pt x="25621" y="27246"/>
                  </a:lnTo>
                  <a:lnTo>
                    <a:pt x="23263" y="23085"/>
                  </a:lnTo>
                  <a:lnTo>
                    <a:pt x="22281" y="21442"/>
                  </a:lnTo>
                  <a:lnTo>
                    <a:pt x="22424" y="20388"/>
                  </a:lnTo>
                  <a:lnTo>
                    <a:pt x="22647" y="18280"/>
                  </a:lnTo>
                  <a:lnTo>
                    <a:pt x="22701" y="17218"/>
                  </a:lnTo>
                  <a:lnTo>
                    <a:pt x="22710" y="16673"/>
                  </a:lnTo>
                  <a:lnTo>
                    <a:pt x="22683" y="15575"/>
                  </a:lnTo>
                  <a:lnTo>
                    <a:pt x="22576" y="14494"/>
                  </a:lnTo>
                  <a:lnTo>
                    <a:pt x="22370" y="13431"/>
                  </a:lnTo>
                  <a:lnTo>
                    <a:pt x="22210" y="12914"/>
                  </a:lnTo>
                  <a:lnTo>
                    <a:pt x="22352" y="13431"/>
                  </a:lnTo>
                  <a:lnTo>
                    <a:pt x="22531" y="14503"/>
                  </a:lnTo>
                  <a:lnTo>
                    <a:pt x="22602" y="15584"/>
                  </a:lnTo>
                  <a:lnTo>
                    <a:pt x="22602" y="16673"/>
                  </a:lnTo>
                  <a:lnTo>
                    <a:pt x="22585" y="17218"/>
                  </a:lnTo>
                  <a:lnTo>
                    <a:pt x="22513" y="18209"/>
                  </a:lnTo>
                  <a:lnTo>
                    <a:pt x="22263" y="20183"/>
                  </a:lnTo>
                  <a:lnTo>
                    <a:pt x="22111" y="21174"/>
                  </a:lnTo>
                  <a:lnTo>
                    <a:pt x="21665" y="20450"/>
                  </a:lnTo>
                  <a:lnTo>
                    <a:pt x="21218" y="19727"/>
                  </a:lnTo>
                  <a:lnTo>
                    <a:pt x="20191" y="18111"/>
                  </a:lnTo>
                  <a:lnTo>
                    <a:pt x="19665" y="17307"/>
                  </a:lnTo>
                  <a:lnTo>
                    <a:pt x="18432" y="15450"/>
                  </a:lnTo>
                  <a:lnTo>
                    <a:pt x="17155" y="13628"/>
                  </a:lnTo>
                  <a:lnTo>
                    <a:pt x="17128" y="13512"/>
                  </a:lnTo>
                  <a:lnTo>
                    <a:pt x="17075" y="12530"/>
                  </a:lnTo>
                  <a:lnTo>
                    <a:pt x="16977" y="11110"/>
                  </a:lnTo>
                  <a:lnTo>
                    <a:pt x="16878" y="10154"/>
                  </a:lnTo>
                  <a:lnTo>
                    <a:pt x="16798" y="9672"/>
                  </a:lnTo>
                  <a:lnTo>
                    <a:pt x="16709" y="9172"/>
                  </a:lnTo>
                  <a:lnTo>
                    <a:pt x="16494" y="8199"/>
                  </a:lnTo>
                  <a:lnTo>
                    <a:pt x="16218" y="7243"/>
                  </a:lnTo>
                  <a:lnTo>
                    <a:pt x="15869" y="6314"/>
                  </a:lnTo>
                  <a:lnTo>
                    <a:pt x="15655" y="5868"/>
                  </a:lnTo>
                  <a:lnTo>
                    <a:pt x="15655" y="5868"/>
                  </a:lnTo>
                  <a:lnTo>
                    <a:pt x="15860" y="6323"/>
                  </a:lnTo>
                  <a:lnTo>
                    <a:pt x="16182" y="7261"/>
                  </a:lnTo>
                  <a:lnTo>
                    <a:pt x="16423" y="8216"/>
                  </a:lnTo>
                  <a:lnTo>
                    <a:pt x="16610" y="9199"/>
                  </a:lnTo>
                  <a:lnTo>
                    <a:pt x="16682" y="9681"/>
                  </a:lnTo>
                  <a:lnTo>
                    <a:pt x="16798" y="10601"/>
                  </a:lnTo>
                  <a:lnTo>
                    <a:pt x="16932" y="12440"/>
                  </a:lnTo>
                  <a:lnTo>
                    <a:pt x="16968" y="13360"/>
                  </a:lnTo>
                  <a:lnTo>
                    <a:pt x="15619" y="11494"/>
                  </a:lnTo>
                  <a:lnTo>
                    <a:pt x="12521" y="7341"/>
                  </a:lnTo>
                  <a:lnTo>
                    <a:pt x="11163" y="5484"/>
                  </a:lnTo>
                  <a:lnTo>
                    <a:pt x="13164" y="8243"/>
                  </a:lnTo>
                  <a:lnTo>
                    <a:pt x="16334" y="12753"/>
                  </a:lnTo>
                  <a:lnTo>
                    <a:pt x="18334" y="15709"/>
                  </a:lnTo>
                  <a:lnTo>
                    <a:pt x="19227" y="17111"/>
                  </a:lnTo>
                  <a:lnTo>
                    <a:pt x="18254" y="16664"/>
                  </a:lnTo>
                  <a:lnTo>
                    <a:pt x="16325" y="15726"/>
                  </a:lnTo>
                  <a:lnTo>
                    <a:pt x="15378" y="15226"/>
                  </a:lnTo>
                  <a:lnTo>
                    <a:pt x="14851" y="14941"/>
                  </a:lnTo>
                  <a:lnTo>
                    <a:pt x="13815" y="14342"/>
                  </a:lnTo>
                  <a:lnTo>
                    <a:pt x="12806" y="13699"/>
                  </a:lnTo>
                  <a:lnTo>
                    <a:pt x="11833" y="13003"/>
                  </a:lnTo>
                  <a:lnTo>
                    <a:pt x="11369" y="12619"/>
                  </a:lnTo>
                  <a:lnTo>
                    <a:pt x="11824" y="13012"/>
                  </a:lnTo>
                  <a:lnTo>
                    <a:pt x="12780" y="13735"/>
                  </a:lnTo>
                  <a:lnTo>
                    <a:pt x="13780" y="14405"/>
                  </a:lnTo>
                  <a:lnTo>
                    <a:pt x="14798" y="15039"/>
                  </a:lnTo>
                  <a:lnTo>
                    <a:pt x="15325" y="15334"/>
                  </a:lnTo>
                  <a:lnTo>
                    <a:pt x="16334" y="15896"/>
                  </a:lnTo>
                  <a:lnTo>
                    <a:pt x="18370" y="16914"/>
                  </a:lnTo>
                  <a:lnTo>
                    <a:pt x="19406" y="17414"/>
                  </a:lnTo>
                  <a:lnTo>
                    <a:pt x="20191" y="18647"/>
                  </a:lnTo>
                  <a:lnTo>
                    <a:pt x="20950" y="19897"/>
                  </a:lnTo>
                  <a:lnTo>
                    <a:pt x="21674" y="21102"/>
                  </a:lnTo>
                  <a:lnTo>
                    <a:pt x="23067" y="23549"/>
                  </a:lnTo>
                  <a:lnTo>
                    <a:pt x="23754" y="24773"/>
                  </a:lnTo>
                  <a:lnTo>
                    <a:pt x="23219" y="24567"/>
                  </a:lnTo>
                  <a:lnTo>
                    <a:pt x="22156" y="24094"/>
                  </a:lnTo>
                  <a:lnTo>
                    <a:pt x="20602" y="23308"/>
                  </a:lnTo>
                  <a:lnTo>
                    <a:pt x="19593" y="22728"/>
                  </a:lnTo>
                  <a:lnTo>
                    <a:pt x="18504" y="22076"/>
                  </a:lnTo>
                  <a:lnTo>
                    <a:pt x="16378" y="20683"/>
                  </a:lnTo>
                  <a:lnTo>
                    <a:pt x="15325" y="19968"/>
                  </a:lnTo>
                  <a:lnTo>
                    <a:pt x="16360" y="20709"/>
                  </a:lnTo>
                  <a:lnTo>
                    <a:pt x="18459" y="22147"/>
                  </a:lnTo>
                  <a:lnTo>
                    <a:pt x="19531" y="22835"/>
                  </a:lnTo>
                  <a:lnTo>
                    <a:pt x="20057" y="23156"/>
                  </a:lnTo>
                  <a:lnTo>
                    <a:pt x="21129" y="23772"/>
                  </a:lnTo>
                  <a:lnTo>
                    <a:pt x="22227" y="24353"/>
                  </a:lnTo>
                  <a:lnTo>
                    <a:pt x="23362" y="24871"/>
                  </a:lnTo>
                  <a:lnTo>
                    <a:pt x="23933" y="25103"/>
                  </a:lnTo>
                  <a:lnTo>
                    <a:pt x="25353" y="27755"/>
                  </a:lnTo>
                  <a:lnTo>
                    <a:pt x="28469" y="33765"/>
                  </a:lnTo>
                  <a:lnTo>
                    <a:pt x="28934" y="34658"/>
                  </a:lnTo>
                  <a:lnTo>
                    <a:pt x="28532" y="34622"/>
                  </a:lnTo>
                  <a:lnTo>
                    <a:pt x="27862" y="34542"/>
                  </a:lnTo>
                  <a:lnTo>
                    <a:pt x="26925" y="34399"/>
                  </a:lnTo>
                  <a:lnTo>
                    <a:pt x="25996" y="34229"/>
                  </a:lnTo>
                  <a:lnTo>
                    <a:pt x="24121" y="33863"/>
                  </a:lnTo>
                  <a:lnTo>
                    <a:pt x="22263" y="33461"/>
                  </a:lnTo>
                  <a:lnTo>
                    <a:pt x="20638" y="33104"/>
                  </a:lnTo>
                  <a:lnTo>
                    <a:pt x="19013" y="32729"/>
                  </a:lnTo>
                  <a:lnTo>
                    <a:pt x="18191" y="31738"/>
                  </a:lnTo>
                  <a:lnTo>
                    <a:pt x="16530" y="29764"/>
                  </a:lnTo>
                  <a:lnTo>
                    <a:pt x="15673" y="28800"/>
                  </a:lnTo>
                  <a:lnTo>
                    <a:pt x="14807" y="27844"/>
                  </a:lnTo>
                  <a:lnTo>
                    <a:pt x="13449" y="26460"/>
                  </a:lnTo>
                  <a:lnTo>
                    <a:pt x="12503" y="25567"/>
                  </a:lnTo>
                  <a:lnTo>
                    <a:pt x="12020" y="25148"/>
                  </a:lnTo>
                  <a:lnTo>
                    <a:pt x="12494" y="25585"/>
                  </a:lnTo>
                  <a:lnTo>
                    <a:pt x="13414" y="26487"/>
                  </a:lnTo>
                  <a:lnTo>
                    <a:pt x="14735" y="27907"/>
                  </a:lnTo>
                  <a:lnTo>
                    <a:pt x="15584" y="28880"/>
                  </a:lnTo>
                  <a:lnTo>
                    <a:pt x="16360" y="29809"/>
                  </a:lnTo>
                  <a:lnTo>
                    <a:pt x="17887" y="31693"/>
                  </a:lnTo>
                  <a:lnTo>
                    <a:pt x="18638" y="32649"/>
                  </a:lnTo>
                  <a:lnTo>
                    <a:pt x="16736" y="32211"/>
                  </a:lnTo>
                  <a:lnTo>
                    <a:pt x="14833" y="31765"/>
                  </a:lnTo>
                  <a:lnTo>
                    <a:pt x="10172" y="30657"/>
                  </a:lnTo>
                  <a:lnTo>
                    <a:pt x="9529" y="29925"/>
                  </a:lnTo>
                  <a:lnTo>
                    <a:pt x="8207" y="28470"/>
                  </a:lnTo>
                  <a:lnTo>
                    <a:pt x="7529" y="27764"/>
                  </a:lnTo>
                  <a:lnTo>
                    <a:pt x="6823" y="27059"/>
                  </a:lnTo>
                  <a:lnTo>
                    <a:pt x="5725" y="26058"/>
                  </a:lnTo>
                  <a:lnTo>
                    <a:pt x="4957" y="25424"/>
                  </a:lnTo>
                  <a:lnTo>
                    <a:pt x="4555" y="25130"/>
                  </a:lnTo>
                  <a:lnTo>
                    <a:pt x="4948" y="25442"/>
                  </a:lnTo>
                  <a:lnTo>
                    <a:pt x="5689" y="26094"/>
                  </a:lnTo>
                  <a:lnTo>
                    <a:pt x="6761" y="27130"/>
                  </a:lnTo>
                  <a:lnTo>
                    <a:pt x="7439" y="27853"/>
                  </a:lnTo>
                  <a:lnTo>
                    <a:pt x="8047" y="28514"/>
                  </a:lnTo>
                  <a:lnTo>
                    <a:pt x="9208" y="29872"/>
                  </a:lnTo>
                  <a:lnTo>
                    <a:pt x="9788" y="30559"/>
                  </a:lnTo>
                  <a:lnTo>
                    <a:pt x="1" y="28228"/>
                  </a:lnTo>
                  <a:lnTo>
                    <a:pt x="1" y="28228"/>
                  </a:lnTo>
                  <a:lnTo>
                    <a:pt x="10065" y="30845"/>
                  </a:lnTo>
                  <a:lnTo>
                    <a:pt x="12512" y="31479"/>
                  </a:lnTo>
                  <a:lnTo>
                    <a:pt x="11529" y="31934"/>
                  </a:lnTo>
                  <a:lnTo>
                    <a:pt x="9547" y="32801"/>
                  </a:lnTo>
                  <a:lnTo>
                    <a:pt x="8538" y="33202"/>
                  </a:lnTo>
                  <a:lnTo>
                    <a:pt x="8002" y="33408"/>
                  </a:lnTo>
                  <a:lnTo>
                    <a:pt x="6913" y="33792"/>
                  </a:lnTo>
                  <a:lnTo>
                    <a:pt x="5805" y="34122"/>
                  </a:lnTo>
                  <a:lnTo>
                    <a:pt x="4689" y="34399"/>
                  </a:lnTo>
                  <a:lnTo>
                    <a:pt x="4117" y="34515"/>
                  </a:lnTo>
                  <a:lnTo>
                    <a:pt x="4117" y="34515"/>
                  </a:lnTo>
                  <a:lnTo>
                    <a:pt x="4689" y="34417"/>
                  </a:lnTo>
                  <a:lnTo>
                    <a:pt x="5814" y="34167"/>
                  </a:lnTo>
                  <a:lnTo>
                    <a:pt x="6930" y="33863"/>
                  </a:lnTo>
                  <a:lnTo>
                    <a:pt x="8029" y="33506"/>
                  </a:lnTo>
                  <a:lnTo>
                    <a:pt x="8574" y="33310"/>
                  </a:lnTo>
                  <a:lnTo>
                    <a:pt x="9663" y="32917"/>
                  </a:lnTo>
                  <a:lnTo>
                    <a:pt x="11806" y="32033"/>
                  </a:lnTo>
                  <a:lnTo>
                    <a:pt x="12869" y="31577"/>
                  </a:lnTo>
                  <a:lnTo>
                    <a:pt x="14753" y="32068"/>
                  </a:lnTo>
                  <a:lnTo>
                    <a:pt x="17950" y="32872"/>
                  </a:lnTo>
                  <a:lnTo>
                    <a:pt x="21156" y="33667"/>
                  </a:lnTo>
                  <a:lnTo>
                    <a:pt x="20075" y="34274"/>
                  </a:lnTo>
                  <a:lnTo>
                    <a:pt x="17905" y="35462"/>
                  </a:lnTo>
                  <a:lnTo>
                    <a:pt x="16789" y="36015"/>
                  </a:lnTo>
                  <a:lnTo>
                    <a:pt x="16173" y="36310"/>
                  </a:lnTo>
                  <a:lnTo>
                    <a:pt x="14932" y="36864"/>
                  </a:lnTo>
                  <a:lnTo>
                    <a:pt x="13664" y="37373"/>
                  </a:lnTo>
                  <a:lnTo>
                    <a:pt x="12369" y="37819"/>
                  </a:lnTo>
                  <a:lnTo>
                    <a:pt x="11717" y="38007"/>
                  </a:lnTo>
                  <a:lnTo>
                    <a:pt x="11717" y="38007"/>
                  </a:lnTo>
                  <a:lnTo>
                    <a:pt x="12378" y="37828"/>
                  </a:lnTo>
                  <a:lnTo>
                    <a:pt x="13673" y="37417"/>
                  </a:lnTo>
                  <a:lnTo>
                    <a:pt x="14958" y="36935"/>
                  </a:lnTo>
                  <a:lnTo>
                    <a:pt x="16218" y="36399"/>
                  </a:lnTo>
                  <a:lnTo>
                    <a:pt x="16843" y="36122"/>
                  </a:lnTo>
                  <a:lnTo>
                    <a:pt x="18021" y="35560"/>
                  </a:lnTo>
                  <a:lnTo>
                    <a:pt x="20334" y="34363"/>
                  </a:lnTo>
                  <a:lnTo>
                    <a:pt x="21486" y="33747"/>
                  </a:lnTo>
                  <a:lnTo>
                    <a:pt x="21817" y="33827"/>
                  </a:lnTo>
                  <a:lnTo>
                    <a:pt x="22156" y="33908"/>
                  </a:lnTo>
                  <a:lnTo>
                    <a:pt x="24013" y="34345"/>
                  </a:lnTo>
                  <a:lnTo>
                    <a:pt x="25880" y="34747"/>
                  </a:lnTo>
                  <a:lnTo>
                    <a:pt x="26817" y="34944"/>
                  </a:lnTo>
                  <a:lnTo>
                    <a:pt x="27764" y="35113"/>
                  </a:lnTo>
                  <a:lnTo>
                    <a:pt x="28541" y="35212"/>
                  </a:lnTo>
                  <a:lnTo>
                    <a:pt x="29130" y="35265"/>
                  </a:lnTo>
                  <a:lnTo>
                    <a:pt x="28612" y="35658"/>
                  </a:lnTo>
                  <a:lnTo>
                    <a:pt x="27505" y="36346"/>
                  </a:lnTo>
                  <a:lnTo>
                    <a:pt x="26344" y="36953"/>
                  </a:lnTo>
                  <a:lnTo>
                    <a:pt x="25139" y="37480"/>
                  </a:lnTo>
                  <a:lnTo>
                    <a:pt x="24522" y="37721"/>
                  </a:lnTo>
                  <a:lnTo>
                    <a:pt x="23094" y="38257"/>
                  </a:lnTo>
                  <a:lnTo>
                    <a:pt x="20200" y="39284"/>
                  </a:lnTo>
                  <a:lnTo>
                    <a:pt x="18763" y="39837"/>
                  </a:lnTo>
                  <a:lnTo>
                    <a:pt x="18084" y="40114"/>
                  </a:lnTo>
                  <a:lnTo>
                    <a:pt x="16736" y="40695"/>
                  </a:lnTo>
                  <a:lnTo>
                    <a:pt x="16075" y="41007"/>
                  </a:lnTo>
                  <a:lnTo>
                    <a:pt x="15182" y="41061"/>
                  </a:lnTo>
                  <a:lnTo>
                    <a:pt x="13414" y="41195"/>
                  </a:lnTo>
                  <a:lnTo>
                    <a:pt x="12529" y="41284"/>
                  </a:lnTo>
                  <a:lnTo>
                    <a:pt x="11645" y="41391"/>
                  </a:lnTo>
                  <a:lnTo>
                    <a:pt x="9868" y="41695"/>
                  </a:lnTo>
                  <a:lnTo>
                    <a:pt x="8993" y="41918"/>
                  </a:lnTo>
                  <a:lnTo>
                    <a:pt x="9877" y="41730"/>
                  </a:lnTo>
                  <a:lnTo>
                    <a:pt x="11645" y="41480"/>
                  </a:lnTo>
                  <a:lnTo>
                    <a:pt x="12538" y="41409"/>
                  </a:lnTo>
                  <a:lnTo>
                    <a:pt x="14048" y="41311"/>
                  </a:lnTo>
                  <a:lnTo>
                    <a:pt x="15548" y="41257"/>
                  </a:lnTo>
                  <a:lnTo>
                    <a:pt x="15548" y="41257"/>
                  </a:lnTo>
                  <a:lnTo>
                    <a:pt x="14958" y="41561"/>
                  </a:lnTo>
                  <a:lnTo>
                    <a:pt x="13780" y="42186"/>
                  </a:lnTo>
                  <a:lnTo>
                    <a:pt x="13208" y="42516"/>
                  </a:lnTo>
                  <a:lnTo>
                    <a:pt x="12815" y="42757"/>
                  </a:lnTo>
                  <a:lnTo>
                    <a:pt x="11967" y="43311"/>
                  </a:lnTo>
                  <a:lnTo>
                    <a:pt x="10672" y="44249"/>
                  </a:lnTo>
                  <a:lnTo>
                    <a:pt x="8475" y="45981"/>
                  </a:lnTo>
                  <a:lnTo>
                    <a:pt x="8100" y="46303"/>
                  </a:lnTo>
                  <a:lnTo>
                    <a:pt x="8100" y="46303"/>
                  </a:lnTo>
                  <a:lnTo>
                    <a:pt x="9788" y="45008"/>
                  </a:lnTo>
                  <a:lnTo>
                    <a:pt x="11529" y="43749"/>
                  </a:lnTo>
                  <a:lnTo>
                    <a:pt x="12646" y="43034"/>
                  </a:lnTo>
                  <a:lnTo>
                    <a:pt x="13289" y="42668"/>
                  </a:lnTo>
                  <a:lnTo>
                    <a:pt x="13958" y="42293"/>
                  </a:lnTo>
                  <a:lnTo>
                    <a:pt x="15333" y="41605"/>
                  </a:lnTo>
                  <a:lnTo>
                    <a:pt x="16727" y="40971"/>
                  </a:lnTo>
                  <a:lnTo>
                    <a:pt x="18146" y="40400"/>
                  </a:lnTo>
                  <a:lnTo>
                    <a:pt x="18870" y="40132"/>
                  </a:lnTo>
                  <a:lnTo>
                    <a:pt x="19022" y="40078"/>
                  </a:lnTo>
                  <a:lnTo>
                    <a:pt x="19182" y="40016"/>
                  </a:lnTo>
                  <a:lnTo>
                    <a:pt x="18700" y="40909"/>
                  </a:lnTo>
                  <a:lnTo>
                    <a:pt x="17709" y="42668"/>
                  </a:lnTo>
                  <a:lnTo>
                    <a:pt x="17182" y="43525"/>
                  </a:lnTo>
                  <a:lnTo>
                    <a:pt x="16602" y="44454"/>
                  </a:lnTo>
                  <a:lnTo>
                    <a:pt x="15646" y="45794"/>
                  </a:lnTo>
                  <a:lnTo>
                    <a:pt x="14958" y="46642"/>
                  </a:lnTo>
                  <a:lnTo>
                    <a:pt x="14592" y="47053"/>
                  </a:lnTo>
                  <a:lnTo>
                    <a:pt x="14967" y="46651"/>
                  </a:lnTo>
                  <a:lnTo>
                    <a:pt x="15682" y="45820"/>
                  </a:lnTo>
                  <a:lnTo>
                    <a:pt x="16673" y="44499"/>
                  </a:lnTo>
                  <a:lnTo>
                    <a:pt x="17280" y="43588"/>
                  </a:lnTo>
                  <a:lnTo>
                    <a:pt x="17870" y="42686"/>
                  </a:lnTo>
                  <a:lnTo>
                    <a:pt x="18977" y="40837"/>
                  </a:lnTo>
                  <a:lnTo>
                    <a:pt x="19504" y="39900"/>
                  </a:lnTo>
                  <a:lnTo>
                    <a:pt x="22085" y="39025"/>
                  </a:lnTo>
                  <a:lnTo>
                    <a:pt x="24674" y="38141"/>
                  </a:lnTo>
                  <a:lnTo>
                    <a:pt x="25210" y="37944"/>
                  </a:lnTo>
                  <a:lnTo>
                    <a:pt x="26291" y="37516"/>
                  </a:lnTo>
                  <a:lnTo>
                    <a:pt x="27344" y="37024"/>
                  </a:lnTo>
                  <a:lnTo>
                    <a:pt x="28380" y="36462"/>
                  </a:lnTo>
                  <a:lnTo>
                    <a:pt x="28871" y="36140"/>
                  </a:lnTo>
                  <a:lnTo>
                    <a:pt x="28166" y="37257"/>
                  </a:lnTo>
                  <a:lnTo>
                    <a:pt x="27478" y="38382"/>
                  </a:lnTo>
                  <a:lnTo>
                    <a:pt x="26683" y="39293"/>
                  </a:lnTo>
                  <a:lnTo>
                    <a:pt x="25862" y="40168"/>
                  </a:lnTo>
                  <a:lnTo>
                    <a:pt x="25406" y="40614"/>
                  </a:lnTo>
                  <a:lnTo>
                    <a:pt x="24460" y="41454"/>
                  </a:lnTo>
                  <a:lnTo>
                    <a:pt x="23951" y="41829"/>
                  </a:lnTo>
                  <a:lnTo>
                    <a:pt x="24478" y="41472"/>
                  </a:lnTo>
                  <a:lnTo>
                    <a:pt x="25469" y="40677"/>
                  </a:lnTo>
                  <a:lnTo>
                    <a:pt x="25942" y="40248"/>
                  </a:lnTo>
                  <a:lnTo>
                    <a:pt x="26469" y="39748"/>
                  </a:lnTo>
                  <a:lnTo>
                    <a:pt x="26987" y="39221"/>
                  </a:lnTo>
                  <a:lnTo>
                    <a:pt x="26496" y="40096"/>
                  </a:lnTo>
                  <a:lnTo>
                    <a:pt x="26041" y="40998"/>
                  </a:lnTo>
                  <a:lnTo>
                    <a:pt x="25683" y="41739"/>
                  </a:lnTo>
                  <a:lnTo>
                    <a:pt x="25219" y="42882"/>
                  </a:lnTo>
                  <a:lnTo>
                    <a:pt x="24951" y="43668"/>
                  </a:lnTo>
                  <a:lnTo>
                    <a:pt x="24835" y="44061"/>
                  </a:lnTo>
                  <a:lnTo>
                    <a:pt x="24728" y="44490"/>
                  </a:lnTo>
                  <a:lnTo>
                    <a:pt x="24576" y="45552"/>
                  </a:lnTo>
                  <a:lnTo>
                    <a:pt x="24442" y="47026"/>
                  </a:lnTo>
                  <a:lnTo>
                    <a:pt x="24433" y="47303"/>
                  </a:lnTo>
                  <a:lnTo>
                    <a:pt x="24505" y="46419"/>
                  </a:lnTo>
                  <a:lnTo>
                    <a:pt x="24683" y="45240"/>
                  </a:lnTo>
                  <a:lnTo>
                    <a:pt x="24853" y="44481"/>
                  </a:lnTo>
                  <a:lnTo>
                    <a:pt x="24969" y="44097"/>
                  </a:lnTo>
                  <a:lnTo>
                    <a:pt x="25103" y="43713"/>
                  </a:lnTo>
                  <a:lnTo>
                    <a:pt x="25389" y="42945"/>
                  </a:lnTo>
                  <a:lnTo>
                    <a:pt x="25889" y="41829"/>
                  </a:lnTo>
                  <a:lnTo>
                    <a:pt x="26264" y="41105"/>
                  </a:lnTo>
                  <a:lnTo>
                    <a:pt x="26639" y="40409"/>
                  </a:lnTo>
                  <a:lnTo>
                    <a:pt x="27451" y="39060"/>
                  </a:lnTo>
                  <a:lnTo>
                    <a:pt x="28755" y="37078"/>
                  </a:lnTo>
                  <a:lnTo>
                    <a:pt x="29657" y="35774"/>
                  </a:lnTo>
                  <a:lnTo>
                    <a:pt x="30041" y="36337"/>
                  </a:lnTo>
                  <a:lnTo>
                    <a:pt x="30845" y="37453"/>
                  </a:lnTo>
                  <a:lnTo>
                    <a:pt x="31282" y="37998"/>
                  </a:lnTo>
                  <a:lnTo>
                    <a:pt x="31675" y="38453"/>
                  </a:lnTo>
                  <a:lnTo>
                    <a:pt x="32488" y="39319"/>
                  </a:lnTo>
                  <a:lnTo>
                    <a:pt x="33765" y="40561"/>
                  </a:lnTo>
                  <a:lnTo>
                    <a:pt x="34622" y="41364"/>
                  </a:lnTo>
                  <a:lnTo>
                    <a:pt x="35480" y="42159"/>
                  </a:lnTo>
                  <a:lnTo>
                    <a:pt x="37158" y="43775"/>
                  </a:lnTo>
                  <a:lnTo>
                    <a:pt x="38355" y="45026"/>
                  </a:lnTo>
                  <a:lnTo>
                    <a:pt x="39114" y="45892"/>
                  </a:lnTo>
                  <a:lnTo>
                    <a:pt x="39837" y="46776"/>
                  </a:lnTo>
                  <a:lnTo>
                    <a:pt x="40507" y="47705"/>
                  </a:lnTo>
                  <a:lnTo>
                    <a:pt x="40820" y="48178"/>
                  </a:lnTo>
                  <a:lnTo>
                    <a:pt x="42025" y="47330"/>
                  </a:lnTo>
                  <a:lnTo>
                    <a:pt x="41668" y="46829"/>
                  </a:lnTo>
                  <a:lnTo>
                    <a:pt x="40918" y="45883"/>
                  </a:lnTo>
                  <a:lnTo>
                    <a:pt x="40123" y="44972"/>
                  </a:lnTo>
                  <a:lnTo>
                    <a:pt x="39293" y="44106"/>
                  </a:lnTo>
                  <a:lnTo>
                    <a:pt x="38864" y="43686"/>
                  </a:lnTo>
                  <a:lnTo>
                    <a:pt x="38007" y="42865"/>
                  </a:lnTo>
                  <a:lnTo>
                    <a:pt x="36247" y="41293"/>
                  </a:lnTo>
                  <a:lnTo>
                    <a:pt x="35354" y="40525"/>
                  </a:lnTo>
                  <a:lnTo>
                    <a:pt x="34461" y="39766"/>
                  </a:lnTo>
                  <a:lnTo>
                    <a:pt x="33158" y="38614"/>
                  </a:lnTo>
                  <a:lnTo>
                    <a:pt x="32327" y="37819"/>
                  </a:lnTo>
                  <a:lnTo>
                    <a:pt x="31934" y="37399"/>
                  </a:lnTo>
                  <a:lnTo>
                    <a:pt x="31497" y="36908"/>
                  </a:lnTo>
                  <a:lnTo>
                    <a:pt x="30657" y="35872"/>
                  </a:lnTo>
                  <a:lnTo>
                    <a:pt x="30264" y="35328"/>
                  </a:lnTo>
                  <a:lnTo>
                    <a:pt x="31122" y="35078"/>
                  </a:lnTo>
                  <a:lnTo>
                    <a:pt x="32845" y="34613"/>
                  </a:lnTo>
                  <a:lnTo>
                    <a:pt x="34578" y="34220"/>
                  </a:lnTo>
                  <a:lnTo>
                    <a:pt x="36337" y="33908"/>
                  </a:lnTo>
                  <a:lnTo>
                    <a:pt x="37212" y="33792"/>
                  </a:lnTo>
                  <a:lnTo>
                    <a:pt x="38123" y="33685"/>
                  </a:lnTo>
                  <a:lnTo>
                    <a:pt x="39944" y="33569"/>
                  </a:lnTo>
                  <a:lnTo>
                    <a:pt x="40855" y="33569"/>
                  </a:lnTo>
                  <a:lnTo>
                    <a:pt x="41284" y="33586"/>
                  </a:lnTo>
                  <a:lnTo>
                    <a:pt x="42061" y="33658"/>
                  </a:lnTo>
                  <a:lnTo>
                    <a:pt x="43275" y="33854"/>
                  </a:lnTo>
                  <a:lnTo>
                    <a:pt x="44436" y="34078"/>
                  </a:lnTo>
                  <a:lnTo>
                    <a:pt x="44142" y="34006"/>
                  </a:lnTo>
                  <a:lnTo>
                    <a:pt x="42525" y="33667"/>
                  </a:lnTo>
                  <a:lnTo>
                    <a:pt x="41346" y="33470"/>
                  </a:lnTo>
                  <a:lnTo>
                    <a:pt x="40855" y="33435"/>
                  </a:lnTo>
                  <a:lnTo>
                    <a:pt x="39944" y="33399"/>
                  </a:lnTo>
                  <a:lnTo>
                    <a:pt x="38114" y="33452"/>
                  </a:lnTo>
                  <a:lnTo>
                    <a:pt x="37194" y="33533"/>
                  </a:lnTo>
                  <a:lnTo>
                    <a:pt x="36087" y="33658"/>
                  </a:lnTo>
                  <a:lnTo>
                    <a:pt x="34979" y="33827"/>
                  </a:lnTo>
                  <a:lnTo>
                    <a:pt x="36024" y="33292"/>
                  </a:lnTo>
                  <a:lnTo>
                    <a:pt x="37051" y="32720"/>
                  </a:lnTo>
                  <a:lnTo>
                    <a:pt x="37703" y="32327"/>
                  </a:lnTo>
                  <a:lnTo>
                    <a:pt x="38667" y="31684"/>
                  </a:lnTo>
                  <a:lnTo>
                    <a:pt x="39275" y="31220"/>
                  </a:lnTo>
                  <a:lnTo>
                    <a:pt x="39569" y="30970"/>
                  </a:lnTo>
                  <a:lnTo>
                    <a:pt x="39266" y="31211"/>
                  </a:lnTo>
                  <a:lnTo>
                    <a:pt x="38641" y="31649"/>
                  </a:lnTo>
                  <a:lnTo>
                    <a:pt x="37667" y="32256"/>
                  </a:lnTo>
                  <a:lnTo>
                    <a:pt x="36989" y="32613"/>
                  </a:lnTo>
                  <a:lnTo>
                    <a:pt x="36310" y="32970"/>
                  </a:lnTo>
                  <a:lnTo>
                    <a:pt x="34935" y="33622"/>
                  </a:lnTo>
                  <a:lnTo>
                    <a:pt x="34247" y="33935"/>
                  </a:lnTo>
                  <a:lnTo>
                    <a:pt x="33158" y="34158"/>
                  </a:lnTo>
                  <a:lnTo>
                    <a:pt x="30997" y="34649"/>
                  </a:lnTo>
                  <a:lnTo>
                    <a:pt x="30997" y="34649"/>
                  </a:lnTo>
                  <a:lnTo>
                    <a:pt x="31479" y="34310"/>
                  </a:lnTo>
                  <a:lnTo>
                    <a:pt x="32372" y="33560"/>
                  </a:lnTo>
                  <a:lnTo>
                    <a:pt x="32801" y="33167"/>
                  </a:lnTo>
                  <a:lnTo>
                    <a:pt x="33399" y="32568"/>
                  </a:lnTo>
                  <a:lnTo>
                    <a:pt x="34533" y="31327"/>
                  </a:lnTo>
                  <a:lnTo>
                    <a:pt x="35078" y="30684"/>
                  </a:lnTo>
                  <a:lnTo>
                    <a:pt x="35997" y="29568"/>
                  </a:lnTo>
                  <a:lnTo>
                    <a:pt x="37783" y="27318"/>
                  </a:lnTo>
                  <a:lnTo>
                    <a:pt x="38667" y="26183"/>
                  </a:lnTo>
                  <a:lnTo>
                    <a:pt x="38703" y="26157"/>
                  </a:lnTo>
                  <a:lnTo>
                    <a:pt x="38739" y="26121"/>
                  </a:lnTo>
                  <a:lnTo>
                    <a:pt x="39686" y="25933"/>
                  </a:lnTo>
                  <a:lnTo>
                    <a:pt x="41570" y="25523"/>
                  </a:lnTo>
                  <a:lnTo>
                    <a:pt x="42507" y="25290"/>
                  </a:lnTo>
                  <a:lnTo>
                    <a:pt x="43463" y="25023"/>
                  </a:lnTo>
                  <a:lnTo>
                    <a:pt x="44865" y="24558"/>
                  </a:lnTo>
                  <a:lnTo>
                    <a:pt x="45785" y="24192"/>
                  </a:lnTo>
                  <a:lnTo>
                    <a:pt x="46240" y="23987"/>
                  </a:lnTo>
                  <a:lnTo>
                    <a:pt x="45785" y="24174"/>
                  </a:lnTo>
                  <a:lnTo>
                    <a:pt x="44856" y="24514"/>
                  </a:lnTo>
                  <a:lnTo>
                    <a:pt x="43436" y="24942"/>
                  </a:lnTo>
                  <a:lnTo>
                    <a:pt x="42481" y="25174"/>
                  </a:lnTo>
                  <a:lnTo>
                    <a:pt x="41597" y="25371"/>
                  </a:lnTo>
                  <a:lnTo>
                    <a:pt x="39828" y="25710"/>
                  </a:lnTo>
                  <a:lnTo>
                    <a:pt x="38935" y="25862"/>
                  </a:lnTo>
                  <a:lnTo>
                    <a:pt x="39096" y="25648"/>
                  </a:lnTo>
                  <a:lnTo>
                    <a:pt x="39257" y="25451"/>
                  </a:lnTo>
                  <a:lnTo>
                    <a:pt x="41025" y="23299"/>
                  </a:lnTo>
                  <a:lnTo>
                    <a:pt x="41927" y="22227"/>
                  </a:lnTo>
                  <a:lnTo>
                    <a:pt x="42338" y="21754"/>
                  </a:lnTo>
                  <a:lnTo>
                    <a:pt x="43168" y="20817"/>
                  </a:lnTo>
                  <a:lnTo>
                    <a:pt x="43615" y="20379"/>
                  </a:lnTo>
                  <a:lnTo>
                    <a:pt x="43927" y="20093"/>
                  </a:lnTo>
                  <a:lnTo>
                    <a:pt x="44570" y="19548"/>
                  </a:lnTo>
                  <a:lnTo>
                    <a:pt x="45570" y="18789"/>
                  </a:lnTo>
                  <a:lnTo>
                    <a:pt x="46919" y="17923"/>
                  </a:lnTo>
                  <a:lnTo>
                    <a:pt x="48214" y="17200"/>
                  </a:lnTo>
                  <a:lnTo>
                    <a:pt x="49928" y="16369"/>
                  </a:lnTo>
                  <a:lnTo>
                    <a:pt x="51355" y="15797"/>
                  </a:lnTo>
                  <a:lnTo>
                    <a:pt x="51355" y="15797"/>
                  </a:lnTo>
                  <a:lnTo>
                    <a:pt x="50910" y="15941"/>
                  </a:lnTo>
                  <a:lnTo>
                    <a:pt x="49714" y="16396"/>
                  </a:lnTo>
                  <a:lnTo>
                    <a:pt x="48544" y="16923"/>
                  </a:lnTo>
                  <a:lnTo>
                    <a:pt x="47428" y="17504"/>
                  </a:lnTo>
                  <a:lnTo>
                    <a:pt x="46374" y="18111"/>
                  </a:lnTo>
                  <a:lnTo>
                    <a:pt x="45410" y="18736"/>
                  </a:lnTo>
                  <a:lnTo>
                    <a:pt x="44552" y="19361"/>
                  </a:lnTo>
                  <a:lnTo>
                    <a:pt x="43820" y="19977"/>
                  </a:lnTo>
                  <a:lnTo>
                    <a:pt x="43508" y="20272"/>
                  </a:lnTo>
                  <a:lnTo>
                    <a:pt x="42766" y="21031"/>
                  </a:lnTo>
                  <a:lnTo>
                    <a:pt x="42043" y="21808"/>
                  </a:lnTo>
                  <a:lnTo>
                    <a:pt x="42222" y="21102"/>
                  </a:lnTo>
                  <a:lnTo>
                    <a:pt x="42623" y="19700"/>
                  </a:lnTo>
                  <a:lnTo>
                    <a:pt x="42838" y="19004"/>
                  </a:lnTo>
                  <a:lnTo>
                    <a:pt x="43106" y="18200"/>
                  </a:lnTo>
                  <a:lnTo>
                    <a:pt x="43579" y="17021"/>
                  </a:lnTo>
                  <a:lnTo>
                    <a:pt x="43936" y="16253"/>
                  </a:lnTo>
                  <a:lnTo>
                    <a:pt x="44133" y="15878"/>
                  </a:lnTo>
                  <a:lnTo>
                    <a:pt x="43918" y="16244"/>
                  </a:lnTo>
                  <a:lnTo>
                    <a:pt x="43534" y="17003"/>
                  </a:lnTo>
                  <a:lnTo>
                    <a:pt x="43025" y="18173"/>
                  </a:lnTo>
                  <a:lnTo>
                    <a:pt x="42731" y="18968"/>
                  </a:lnTo>
                  <a:lnTo>
                    <a:pt x="42445" y="19763"/>
                  </a:lnTo>
                  <a:lnTo>
                    <a:pt x="41936" y="21379"/>
                  </a:lnTo>
                  <a:lnTo>
                    <a:pt x="41695" y="22192"/>
                  </a:lnTo>
                  <a:lnTo>
                    <a:pt x="41016" y="22942"/>
                  </a:lnTo>
                  <a:lnTo>
                    <a:pt x="39694" y="24487"/>
                  </a:lnTo>
                  <a:lnTo>
                    <a:pt x="39043" y="25264"/>
                  </a:lnTo>
                  <a:lnTo>
                    <a:pt x="37498" y="27148"/>
                  </a:lnTo>
                  <a:lnTo>
                    <a:pt x="35944" y="29023"/>
                  </a:lnTo>
                  <a:lnTo>
                    <a:pt x="35890" y="27880"/>
                  </a:lnTo>
                  <a:lnTo>
                    <a:pt x="35810" y="25603"/>
                  </a:lnTo>
                  <a:lnTo>
                    <a:pt x="35801" y="24460"/>
                  </a:lnTo>
                  <a:lnTo>
                    <a:pt x="35819" y="23254"/>
                  </a:lnTo>
                  <a:lnTo>
                    <a:pt x="35953" y="21451"/>
                  </a:lnTo>
                  <a:lnTo>
                    <a:pt x="36105" y="20254"/>
                  </a:lnTo>
                  <a:lnTo>
                    <a:pt x="36212" y="19656"/>
                  </a:lnTo>
                  <a:lnTo>
                    <a:pt x="36087" y="20254"/>
                  </a:lnTo>
                  <a:lnTo>
                    <a:pt x="35908" y="21442"/>
                  </a:lnTo>
                  <a:lnTo>
                    <a:pt x="35738" y="23254"/>
                  </a:lnTo>
                  <a:lnTo>
                    <a:pt x="35685" y="24460"/>
                  </a:lnTo>
                  <a:lnTo>
                    <a:pt x="35658" y="25666"/>
                  </a:lnTo>
                  <a:lnTo>
                    <a:pt x="35685" y="28077"/>
                  </a:lnTo>
                  <a:lnTo>
                    <a:pt x="35721" y="29282"/>
                  </a:lnTo>
                  <a:lnTo>
                    <a:pt x="35730" y="29282"/>
                  </a:lnTo>
                  <a:lnTo>
                    <a:pt x="35247" y="29845"/>
                  </a:lnTo>
                  <a:lnTo>
                    <a:pt x="34765" y="30407"/>
                  </a:lnTo>
                  <a:lnTo>
                    <a:pt x="34211" y="31032"/>
                  </a:lnTo>
                  <a:lnTo>
                    <a:pt x="33068" y="32238"/>
                  </a:lnTo>
                  <a:lnTo>
                    <a:pt x="32470" y="32809"/>
                  </a:lnTo>
                  <a:lnTo>
                    <a:pt x="31934" y="33283"/>
                  </a:lnTo>
                  <a:lnTo>
                    <a:pt x="31095" y="33935"/>
                  </a:lnTo>
                  <a:lnTo>
                    <a:pt x="30514" y="34319"/>
                  </a:lnTo>
                  <a:lnTo>
                    <a:pt x="30211" y="34488"/>
                  </a:lnTo>
                  <a:lnTo>
                    <a:pt x="30452" y="33560"/>
                  </a:lnTo>
                  <a:lnTo>
                    <a:pt x="30809" y="31693"/>
                  </a:lnTo>
                  <a:lnTo>
                    <a:pt x="30961" y="30765"/>
                  </a:lnTo>
                  <a:lnTo>
                    <a:pt x="31282" y="28621"/>
                  </a:lnTo>
                  <a:lnTo>
                    <a:pt x="31577" y="26487"/>
                  </a:lnTo>
                  <a:lnTo>
                    <a:pt x="32720" y="17923"/>
                  </a:lnTo>
                  <a:lnTo>
                    <a:pt x="32961" y="16191"/>
                  </a:lnTo>
                  <a:lnTo>
                    <a:pt x="33095" y="15342"/>
                  </a:lnTo>
                  <a:lnTo>
                    <a:pt x="34006" y="14530"/>
                  </a:lnTo>
                  <a:lnTo>
                    <a:pt x="35828" y="12869"/>
                  </a:lnTo>
                  <a:lnTo>
                    <a:pt x="36694" y="12012"/>
                  </a:lnTo>
                  <a:lnTo>
                    <a:pt x="37123" y="11574"/>
                  </a:lnTo>
                  <a:lnTo>
                    <a:pt x="37944" y="10672"/>
                  </a:lnTo>
                  <a:lnTo>
                    <a:pt x="38739" y="9743"/>
                  </a:lnTo>
                  <a:lnTo>
                    <a:pt x="39480" y="8770"/>
                  </a:lnTo>
                  <a:lnTo>
                    <a:pt x="39819" y="8261"/>
                  </a:lnTo>
                  <a:lnTo>
                    <a:pt x="39462" y="8761"/>
                  </a:lnTo>
                  <a:lnTo>
                    <a:pt x="38703" y="9717"/>
                  </a:lnTo>
                  <a:lnTo>
                    <a:pt x="37891" y="10619"/>
                  </a:lnTo>
                  <a:lnTo>
                    <a:pt x="37042" y="11494"/>
                  </a:lnTo>
                  <a:lnTo>
                    <a:pt x="36614" y="11922"/>
                  </a:lnTo>
                  <a:lnTo>
                    <a:pt x="35765" y="12726"/>
                  </a:lnTo>
                  <a:lnTo>
                    <a:pt x="34033" y="14262"/>
                  </a:lnTo>
                  <a:lnTo>
                    <a:pt x="33149" y="15012"/>
                  </a:lnTo>
                  <a:lnTo>
                    <a:pt x="33568" y="12190"/>
                  </a:lnTo>
                  <a:lnTo>
                    <a:pt x="34051" y="9386"/>
                  </a:lnTo>
                  <a:lnTo>
                    <a:pt x="34229" y="8315"/>
                  </a:lnTo>
                  <a:lnTo>
                    <a:pt x="34542" y="6091"/>
                  </a:lnTo>
                  <a:lnTo>
                    <a:pt x="34970" y="2555"/>
                  </a:lnTo>
                  <a:lnTo>
                    <a:pt x="35346" y="1"/>
                  </a:lnTo>
                  <a:close/>
                </a:path>
              </a:pathLst>
            </a:custGeom>
            <a:solidFill>
              <a:srgbClr val="B45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32"/>
          <p:cNvSpPr txBox="1"/>
          <p:nvPr>
            <p:ph type="title"/>
          </p:nvPr>
        </p:nvSpPr>
        <p:spPr>
          <a:xfrm>
            <a:off x="720000" y="1798325"/>
            <a:ext cx="4580100" cy="16776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78" name="Google Shape;378;p32"/>
          <p:cNvSpPr txBox="1"/>
          <p:nvPr>
            <p:ph idx="1" type="subTitle"/>
          </p:nvPr>
        </p:nvSpPr>
        <p:spPr>
          <a:xfrm>
            <a:off x="720000" y="3583175"/>
            <a:ext cx="4580100" cy="867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379" name="Google Shape;379;p32"/>
          <p:cNvSpPr/>
          <p:nvPr/>
        </p:nvSpPr>
        <p:spPr>
          <a:xfrm flipH="1" rot="-661144">
            <a:off x="6013433" y="2397442"/>
            <a:ext cx="594140" cy="795088"/>
          </a:xfrm>
          <a:custGeom>
            <a:rect b="b" l="l" r="r" t="t"/>
            <a:pathLst>
              <a:path extrusionOk="0" h="65859" w="49214">
                <a:moveTo>
                  <a:pt x="42033" y="1"/>
                </a:moveTo>
                <a:lnTo>
                  <a:pt x="41658" y="18"/>
                </a:lnTo>
                <a:lnTo>
                  <a:pt x="41283" y="108"/>
                </a:lnTo>
                <a:lnTo>
                  <a:pt x="40926" y="277"/>
                </a:lnTo>
                <a:lnTo>
                  <a:pt x="40596" y="519"/>
                </a:lnTo>
                <a:lnTo>
                  <a:pt x="40292" y="822"/>
                </a:lnTo>
                <a:lnTo>
                  <a:pt x="40033" y="1188"/>
                </a:lnTo>
                <a:lnTo>
                  <a:pt x="39828" y="1608"/>
                </a:lnTo>
                <a:lnTo>
                  <a:pt x="39676" y="2081"/>
                </a:lnTo>
                <a:lnTo>
                  <a:pt x="39596" y="2590"/>
                </a:lnTo>
                <a:lnTo>
                  <a:pt x="39587" y="2867"/>
                </a:lnTo>
                <a:lnTo>
                  <a:pt x="39596" y="3394"/>
                </a:lnTo>
                <a:lnTo>
                  <a:pt x="39676" y="4332"/>
                </a:lnTo>
                <a:lnTo>
                  <a:pt x="39863" y="5484"/>
                </a:lnTo>
                <a:lnTo>
                  <a:pt x="39980" y="6341"/>
                </a:lnTo>
                <a:lnTo>
                  <a:pt x="39953" y="6689"/>
                </a:lnTo>
                <a:lnTo>
                  <a:pt x="39899" y="6895"/>
                </a:lnTo>
                <a:lnTo>
                  <a:pt x="39801" y="7073"/>
                </a:lnTo>
                <a:lnTo>
                  <a:pt x="39658" y="7234"/>
                </a:lnTo>
                <a:lnTo>
                  <a:pt x="39462" y="7377"/>
                </a:lnTo>
                <a:lnTo>
                  <a:pt x="39212" y="7502"/>
                </a:lnTo>
                <a:lnTo>
                  <a:pt x="39051" y="7555"/>
                </a:lnTo>
                <a:lnTo>
                  <a:pt x="38944" y="7591"/>
                </a:lnTo>
                <a:lnTo>
                  <a:pt x="38720" y="7600"/>
                </a:lnTo>
                <a:lnTo>
                  <a:pt x="38390" y="7529"/>
                </a:lnTo>
                <a:lnTo>
                  <a:pt x="37729" y="7154"/>
                </a:lnTo>
                <a:lnTo>
                  <a:pt x="37015" y="6662"/>
                </a:lnTo>
                <a:lnTo>
                  <a:pt x="36506" y="6412"/>
                </a:lnTo>
                <a:lnTo>
                  <a:pt x="36095" y="6323"/>
                </a:lnTo>
                <a:lnTo>
                  <a:pt x="35800" y="6323"/>
                </a:lnTo>
                <a:lnTo>
                  <a:pt x="35497" y="6386"/>
                </a:lnTo>
                <a:lnTo>
                  <a:pt x="35175" y="6511"/>
                </a:lnTo>
                <a:lnTo>
                  <a:pt x="35006" y="6609"/>
                </a:lnTo>
                <a:lnTo>
                  <a:pt x="34881" y="6689"/>
                </a:lnTo>
                <a:lnTo>
                  <a:pt x="34675" y="6886"/>
                </a:lnTo>
                <a:lnTo>
                  <a:pt x="34514" y="7127"/>
                </a:lnTo>
                <a:lnTo>
                  <a:pt x="34389" y="7395"/>
                </a:lnTo>
                <a:lnTo>
                  <a:pt x="34273" y="7841"/>
                </a:lnTo>
                <a:lnTo>
                  <a:pt x="34247" y="8529"/>
                </a:lnTo>
                <a:lnTo>
                  <a:pt x="34327" y="9288"/>
                </a:lnTo>
                <a:lnTo>
                  <a:pt x="34479" y="10091"/>
                </a:lnTo>
                <a:lnTo>
                  <a:pt x="34800" y="11315"/>
                </a:lnTo>
                <a:lnTo>
                  <a:pt x="35023" y="12092"/>
                </a:lnTo>
                <a:lnTo>
                  <a:pt x="35140" y="12494"/>
                </a:lnTo>
                <a:lnTo>
                  <a:pt x="35318" y="13458"/>
                </a:lnTo>
                <a:lnTo>
                  <a:pt x="35434" y="14539"/>
                </a:lnTo>
                <a:lnTo>
                  <a:pt x="35461" y="15619"/>
                </a:lnTo>
                <a:lnTo>
                  <a:pt x="35407" y="16619"/>
                </a:lnTo>
                <a:lnTo>
                  <a:pt x="35282" y="17253"/>
                </a:lnTo>
                <a:lnTo>
                  <a:pt x="35175" y="17602"/>
                </a:lnTo>
                <a:lnTo>
                  <a:pt x="35032" y="17878"/>
                </a:lnTo>
                <a:lnTo>
                  <a:pt x="34854" y="18066"/>
                </a:lnTo>
                <a:lnTo>
                  <a:pt x="34648" y="18155"/>
                </a:lnTo>
                <a:lnTo>
                  <a:pt x="34398" y="18137"/>
                </a:lnTo>
                <a:lnTo>
                  <a:pt x="34264" y="18084"/>
                </a:lnTo>
                <a:lnTo>
                  <a:pt x="33988" y="17941"/>
                </a:lnTo>
                <a:lnTo>
                  <a:pt x="33505" y="17602"/>
                </a:lnTo>
                <a:lnTo>
                  <a:pt x="33086" y="17218"/>
                </a:lnTo>
                <a:lnTo>
                  <a:pt x="32728" y="16789"/>
                </a:lnTo>
                <a:lnTo>
                  <a:pt x="32425" y="16325"/>
                </a:lnTo>
                <a:lnTo>
                  <a:pt x="32157" y="15833"/>
                </a:lnTo>
                <a:lnTo>
                  <a:pt x="31818" y="15074"/>
                </a:lnTo>
                <a:lnTo>
                  <a:pt x="31425" y="14047"/>
                </a:lnTo>
                <a:lnTo>
                  <a:pt x="31041" y="13074"/>
                </a:lnTo>
                <a:lnTo>
                  <a:pt x="30701" y="12431"/>
                </a:lnTo>
                <a:lnTo>
                  <a:pt x="30433" y="12047"/>
                </a:lnTo>
                <a:lnTo>
                  <a:pt x="30139" y="11726"/>
                </a:lnTo>
                <a:lnTo>
                  <a:pt x="29782" y="11458"/>
                </a:lnTo>
                <a:lnTo>
                  <a:pt x="29585" y="11360"/>
                </a:lnTo>
                <a:lnTo>
                  <a:pt x="29380" y="11279"/>
                </a:lnTo>
                <a:lnTo>
                  <a:pt x="28960" y="11172"/>
                </a:lnTo>
                <a:lnTo>
                  <a:pt x="28522" y="11118"/>
                </a:lnTo>
                <a:lnTo>
                  <a:pt x="28067" y="11127"/>
                </a:lnTo>
                <a:lnTo>
                  <a:pt x="27612" y="11199"/>
                </a:lnTo>
                <a:lnTo>
                  <a:pt x="27147" y="11324"/>
                </a:lnTo>
                <a:lnTo>
                  <a:pt x="26692" y="11493"/>
                </a:lnTo>
                <a:lnTo>
                  <a:pt x="26254" y="11726"/>
                </a:lnTo>
                <a:lnTo>
                  <a:pt x="25826" y="12002"/>
                </a:lnTo>
                <a:lnTo>
                  <a:pt x="25424" y="12333"/>
                </a:lnTo>
                <a:lnTo>
                  <a:pt x="25049" y="12708"/>
                </a:lnTo>
                <a:lnTo>
                  <a:pt x="24700" y="13128"/>
                </a:lnTo>
                <a:lnTo>
                  <a:pt x="24406" y="13592"/>
                </a:lnTo>
                <a:lnTo>
                  <a:pt x="24147" y="14101"/>
                </a:lnTo>
                <a:lnTo>
                  <a:pt x="23941" y="14646"/>
                </a:lnTo>
                <a:lnTo>
                  <a:pt x="23798" y="15226"/>
                </a:lnTo>
                <a:lnTo>
                  <a:pt x="23745" y="15530"/>
                </a:lnTo>
                <a:lnTo>
                  <a:pt x="23700" y="15958"/>
                </a:lnTo>
                <a:lnTo>
                  <a:pt x="23718" y="16762"/>
                </a:lnTo>
                <a:lnTo>
                  <a:pt x="23852" y="17512"/>
                </a:lnTo>
                <a:lnTo>
                  <a:pt x="24093" y="18218"/>
                </a:lnTo>
                <a:lnTo>
                  <a:pt x="24397" y="18879"/>
                </a:lnTo>
                <a:lnTo>
                  <a:pt x="24763" y="19521"/>
                </a:lnTo>
                <a:lnTo>
                  <a:pt x="25361" y="20441"/>
                </a:lnTo>
                <a:lnTo>
                  <a:pt x="25763" y="21048"/>
                </a:lnTo>
                <a:lnTo>
                  <a:pt x="25960" y="21361"/>
                </a:lnTo>
                <a:lnTo>
                  <a:pt x="26326" y="22075"/>
                </a:lnTo>
                <a:lnTo>
                  <a:pt x="26638" y="22852"/>
                </a:lnTo>
                <a:lnTo>
                  <a:pt x="26861" y="23665"/>
                </a:lnTo>
                <a:lnTo>
                  <a:pt x="26995" y="24504"/>
                </a:lnTo>
                <a:lnTo>
                  <a:pt x="27004" y="25344"/>
                </a:lnTo>
                <a:lnTo>
                  <a:pt x="26915" y="25960"/>
                </a:lnTo>
                <a:lnTo>
                  <a:pt x="26808" y="26362"/>
                </a:lnTo>
                <a:lnTo>
                  <a:pt x="26656" y="26746"/>
                </a:lnTo>
                <a:lnTo>
                  <a:pt x="26460" y="27121"/>
                </a:lnTo>
                <a:lnTo>
                  <a:pt x="26344" y="27308"/>
                </a:lnTo>
                <a:lnTo>
                  <a:pt x="25915" y="27139"/>
                </a:lnTo>
                <a:lnTo>
                  <a:pt x="24995" y="26844"/>
                </a:lnTo>
                <a:lnTo>
                  <a:pt x="24040" y="26648"/>
                </a:lnTo>
                <a:lnTo>
                  <a:pt x="23075" y="26576"/>
                </a:lnTo>
                <a:lnTo>
                  <a:pt x="22370" y="26612"/>
                </a:lnTo>
                <a:lnTo>
                  <a:pt x="21905" y="26692"/>
                </a:lnTo>
                <a:lnTo>
                  <a:pt x="21459" y="26817"/>
                </a:lnTo>
                <a:lnTo>
                  <a:pt x="21030" y="26987"/>
                </a:lnTo>
                <a:lnTo>
                  <a:pt x="20619" y="27210"/>
                </a:lnTo>
                <a:lnTo>
                  <a:pt x="20244" y="27496"/>
                </a:lnTo>
                <a:lnTo>
                  <a:pt x="19887" y="27835"/>
                </a:lnTo>
                <a:lnTo>
                  <a:pt x="19575" y="28237"/>
                </a:lnTo>
                <a:lnTo>
                  <a:pt x="19423" y="28469"/>
                </a:lnTo>
                <a:lnTo>
                  <a:pt x="19325" y="28639"/>
                </a:lnTo>
                <a:lnTo>
                  <a:pt x="19164" y="28978"/>
                </a:lnTo>
                <a:lnTo>
                  <a:pt x="19048" y="29344"/>
                </a:lnTo>
                <a:lnTo>
                  <a:pt x="18976" y="29719"/>
                </a:lnTo>
                <a:lnTo>
                  <a:pt x="18941" y="30318"/>
                </a:lnTo>
                <a:lnTo>
                  <a:pt x="19003" y="31148"/>
                </a:lnTo>
                <a:lnTo>
                  <a:pt x="19182" y="32023"/>
                </a:lnTo>
                <a:lnTo>
                  <a:pt x="19441" y="32916"/>
                </a:lnTo>
                <a:lnTo>
                  <a:pt x="19914" y="34256"/>
                </a:lnTo>
                <a:lnTo>
                  <a:pt x="20557" y="35970"/>
                </a:lnTo>
                <a:lnTo>
                  <a:pt x="20914" y="37131"/>
                </a:lnTo>
                <a:lnTo>
                  <a:pt x="21048" y="37828"/>
                </a:lnTo>
                <a:lnTo>
                  <a:pt x="21057" y="38435"/>
                </a:lnTo>
                <a:lnTo>
                  <a:pt x="20968" y="38828"/>
                </a:lnTo>
                <a:lnTo>
                  <a:pt x="20861" y="39051"/>
                </a:lnTo>
                <a:lnTo>
                  <a:pt x="20700" y="39257"/>
                </a:lnTo>
                <a:lnTo>
                  <a:pt x="20503" y="39426"/>
                </a:lnTo>
                <a:lnTo>
                  <a:pt x="20244" y="39560"/>
                </a:lnTo>
                <a:lnTo>
                  <a:pt x="19932" y="39658"/>
                </a:lnTo>
                <a:lnTo>
                  <a:pt x="19744" y="39694"/>
                </a:lnTo>
                <a:lnTo>
                  <a:pt x="19539" y="39721"/>
                </a:lnTo>
                <a:lnTo>
                  <a:pt x="19146" y="39721"/>
                </a:lnTo>
                <a:lnTo>
                  <a:pt x="18762" y="39650"/>
                </a:lnTo>
                <a:lnTo>
                  <a:pt x="18387" y="39525"/>
                </a:lnTo>
                <a:lnTo>
                  <a:pt x="17851" y="39266"/>
                </a:lnTo>
                <a:lnTo>
                  <a:pt x="17155" y="38792"/>
                </a:lnTo>
                <a:lnTo>
                  <a:pt x="16119" y="37980"/>
                </a:lnTo>
                <a:lnTo>
                  <a:pt x="15047" y="37265"/>
                </a:lnTo>
                <a:lnTo>
                  <a:pt x="14476" y="37024"/>
                </a:lnTo>
                <a:lnTo>
                  <a:pt x="14083" y="36917"/>
                </a:lnTo>
                <a:lnTo>
                  <a:pt x="13877" y="36881"/>
                </a:lnTo>
                <a:lnTo>
                  <a:pt x="13466" y="36846"/>
                </a:lnTo>
                <a:lnTo>
                  <a:pt x="12618" y="36854"/>
                </a:lnTo>
                <a:lnTo>
                  <a:pt x="11761" y="36971"/>
                </a:lnTo>
                <a:lnTo>
                  <a:pt x="10921" y="37185"/>
                </a:lnTo>
                <a:lnTo>
                  <a:pt x="10109" y="37489"/>
                </a:lnTo>
                <a:lnTo>
                  <a:pt x="9368" y="37899"/>
                </a:lnTo>
                <a:lnTo>
                  <a:pt x="8707" y="38390"/>
                </a:lnTo>
                <a:lnTo>
                  <a:pt x="8162" y="38980"/>
                </a:lnTo>
                <a:lnTo>
                  <a:pt x="7948" y="39301"/>
                </a:lnTo>
                <a:lnTo>
                  <a:pt x="7841" y="39471"/>
                </a:lnTo>
                <a:lnTo>
                  <a:pt x="7671" y="39801"/>
                </a:lnTo>
                <a:lnTo>
                  <a:pt x="7483" y="40319"/>
                </a:lnTo>
                <a:lnTo>
                  <a:pt x="7385" y="41043"/>
                </a:lnTo>
                <a:lnTo>
                  <a:pt x="7403" y="41793"/>
                </a:lnTo>
                <a:lnTo>
                  <a:pt x="7528" y="42570"/>
                </a:lnTo>
                <a:lnTo>
                  <a:pt x="7716" y="43347"/>
                </a:lnTo>
                <a:lnTo>
                  <a:pt x="8091" y="44534"/>
                </a:lnTo>
                <a:lnTo>
                  <a:pt x="8609" y="46088"/>
                </a:lnTo>
                <a:lnTo>
                  <a:pt x="8894" y="47204"/>
                </a:lnTo>
                <a:lnTo>
                  <a:pt x="8984" y="47910"/>
                </a:lnTo>
                <a:lnTo>
                  <a:pt x="8966" y="48580"/>
                </a:lnTo>
                <a:lnTo>
                  <a:pt x="8823" y="49205"/>
                </a:lnTo>
                <a:lnTo>
                  <a:pt x="8609" y="49642"/>
                </a:lnTo>
                <a:lnTo>
                  <a:pt x="8403" y="49919"/>
                </a:lnTo>
                <a:lnTo>
                  <a:pt x="8162" y="50169"/>
                </a:lnTo>
                <a:lnTo>
                  <a:pt x="7867" y="50419"/>
                </a:lnTo>
                <a:lnTo>
                  <a:pt x="7698" y="50526"/>
                </a:lnTo>
                <a:lnTo>
                  <a:pt x="7385" y="50687"/>
                </a:lnTo>
                <a:lnTo>
                  <a:pt x="6707" y="50919"/>
                </a:lnTo>
                <a:lnTo>
                  <a:pt x="5965" y="51053"/>
                </a:lnTo>
                <a:lnTo>
                  <a:pt x="5188" y="51142"/>
                </a:lnTo>
                <a:lnTo>
                  <a:pt x="4001" y="51223"/>
                </a:lnTo>
                <a:lnTo>
                  <a:pt x="2849" y="51366"/>
                </a:lnTo>
                <a:lnTo>
                  <a:pt x="2125" y="51535"/>
                </a:lnTo>
                <a:lnTo>
                  <a:pt x="1795" y="51660"/>
                </a:lnTo>
                <a:lnTo>
                  <a:pt x="1563" y="51750"/>
                </a:lnTo>
                <a:lnTo>
                  <a:pt x="1170" y="51964"/>
                </a:lnTo>
                <a:lnTo>
                  <a:pt x="831" y="52214"/>
                </a:lnTo>
                <a:lnTo>
                  <a:pt x="554" y="52509"/>
                </a:lnTo>
                <a:lnTo>
                  <a:pt x="339" y="52821"/>
                </a:lnTo>
                <a:lnTo>
                  <a:pt x="170" y="53169"/>
                </a:lnTo>
                <a:lnTo>
                  <a:pt x="63" y="53545"/>
                </a:lnTo>
                <a:lnTo>
                  <a:pt x="9" y="53929"/>
                </a:lnTo>
                <a:lnTo>
                  <a:pt x="0" y="54339"/>
                </a:lnTo>
                <a:lnTo>
                  <a:pt x="45" y="54759"/>
                </a:lnTo>
                <a:lnTo>
                  <a:pt x="179" y="55402"/>
                </a:lnTo>
                <a:lnTo>
                  <a:pt x="509" y="56277"/>
                </a:lnTo>
                <a:lnTo>
                  <a:pt x="982" y="57134"/>
                </a:lnTo>
                <a:lnTo>
                  <a:pt x="1268" y="57554"/>
                </a:lnTo>
                <a:lnTo>
                  <a:pt x="1509" y="57885"/>
                </a:lnTo>
                <a:lnTo>
                  <a:pt x="2081" y="58581"/>
                </a:lnTo>
                <a:lnTo>
                  <a:pt x="2742" y="59313"/>
                </a:lnTo>
                <a:lnTo>
                  <a:pt x="3492" y="60072"/>
                </a:lnTo>
                <a:lnTo>
                  <a:pt x="4313" y="60831"/>
                </a:lnTo>
                <a:lnTo>
                  <a:pt x="5206" y="61590"/>
                </a:lnTo>
                <a:lnTo>
                  <a:pt x="6144" y="62323"/>
                </a:lnTo>
                <a:lnTo>
                  <a:pt x="7126" y="63028"/>
                </a:lnTo>
                <a:lnTo>
                  <a:pt x="8144" y="63680"/>
                </a:lnTo>
                <a:lnTo>
                  <a:pt x="9189" y="64278"/>
                </a:lnTo>
                <a:lnTo>
                  <a:pt x="10234" y="64796"/>
                </a:lnTo>
                <a:lnTo>
                  <a:pt x="11288" y="65225"/>
                </a:lnTo>
                <a:lnTo>
                  <a:pt x="12332" y="65555"/>
                </a:lnTo>
                <a:lnTo>
                  <a:pt x="13359" y="65770"/>
                </a:lnTo>
                <a:lnTo>
                  <a:pt x="14359" y="65859"/>
                </a:lnTo>
                <a:lnTo>
                  <a:pt x="15315" y="65805"/>
                </a:lnTo>
                <a:lnTo>
                  <a:pt x="15770" y="65716"/>
                </a:lnTo>
                <a:lnTo>
                  <a:pt x="16003" y="65636"/>
                </a:lnTo>
                <a:lnTo>
                  <a:pt x="16413" y="65439"/>
                </a:lnTo>
                <a:lnTo>
                  <a:pt x="16762" y="65189"/>
                </a:lnTo>
                <a:lnTo>
                  <a:pt x="17074" y="64886"/>
                </a:lnTo>
                <a:lnTo>
                  <a:pt x="17476" y="64368"/>
                </a:lnTo>
                <a:lnTo>
                  <a:pt x="17923" y="63582"/>
                </a:lnTo>
                <a:lnTo>
                  <a:pt x="18342" y="62769"/>
                </a:lnTo>
                <a:lnTo>
                  <a:pt x="18789" y="61983"/>
                </a:lnTo>
                <a:lnTo>
                  <a:pt x="19182" y="61465"/>
                </a:lnTo>
                <a:lnTo>
                  <a:pt x="19485" y="61171"/>
                </a:lnTo>
                <a:lnTo>
                  <a:pt x="19834" y="60912"/>
                </a:lnTo>
                <a:lnTo>
                  <a:pt x="20226" y="60715"/>
                </a:lnTo>
                <a:lnTo>
                  <a:pt x="20450" y="60644"/>
                </a:lnTo>
                <a:lnTo>
                  <a:pt x="20744" y="60555"/>
                </a:lnTo>
                <a:lnTo>
                  <a:pt x="21298" y="60447"/>
                </a:lnTo>
                <a:lnTo>
                  <a:pt x="21825" y="60430"/>
                </a:lnTo>
                <a:lnTo>
                  <a:pt x="22325" y="60483"/>
                </a:lnTo>
                <a:lnTo>
                  <a:pt x="22798" y="60608"/>
                </a:lnTo>
                <a:lnTo>
                  <a:pt x="23254" y="60796"/>
                </a:lnTo>
                <a:lnTo>
                  <a:pt x="23923" y="61162"/>
                </a:lnTo>
                <a:lnTo>
                  <a:pt x="25218" y="62117"/>
                </a:lnTo>
                <a:lnTo>
                  <a:pt x="26602" y="63180"/>
                </a:lnTo>
                <a:lnTo>
                  <a:pt x="27362" y="63680"/>
                </a:lnTo>
                <a:lnTo>
                  <a:pt x="27906" y="63975"/>
                </a:lnTo>
                <a:lnTo>
                  <a:pt x="28192" y="64109"/>
                </a:lnTo>
                <a:lnTo>
                  <a:pt x="28540" y="64260"/>
                </a:lnTo>
                <a:lnTo>
                  <a:pt x="29210" y="64430"/>
                </a:lnTo>
                <a:lnTo>
                  <a:pt x="29835" y="64475"/>
                </a:lnTo>
                <a:lnTo>
                  <a:pt x="30416" y="64377"/>
                </a:lnTo>
                <a:lnTo>
                  <a:pt x="30942" y="64171"/>
                </a:lnTo>
                <a:lnTo>
                  <a:pt x="31407" y="63850"/>
                </a:lnTo>
                <a:lnTo>
                  <a:pt x="31827" y="63439"/>
                </a:lnTo>
                <a:lnTo>
                  <a:pt x="32175" y="62948"/>
                </a:lnTo>
                <a:lnTo>
                  <a:pt x="32461" y="62385"/>
                </a:lnTo>
                <a:lnTo>
                  <a:pt x="32684" y="61760"/>
                </a:lnTo>
                <a:lnTo>
                  <a:pt x="32827" y="61081"/>
                </a:lnTo>
                <a:lnTo>
                  <a:pt x="32907" y="60367"/>
                </a:lnTo>
                <a:lnTo>
                  <a:pt x="32907" y="59635"/>
                </a:lnTo>
                <a:lnTo>
                  <a:pt x="32818" y="58876"/>
                </a:lnTo>
                <a:lnTo>
                  <a:pt x="32648" y="58126"/>
                </a:lnTo>
                <a:lnTo>
                  <a:pt x="32398" y="57375"/>
                </a:lnTo>
                <a:lnTo>
                  <a:pt x="32237" y="57009"/>
                </a:lnTo>
                <a:lnTo>
                  <a:pt x="31952" y="56393"/>
                </a:lnTo>
                <a:lnTo>
                  <a:pt x="31478" y="55197"/>
                </a:lnTo>
                <a:lnTo>
                  <a:pt x="31112" y="54018"/>
                </a:lnTo>
                <a:lnTo>
                  <a:pt x="30880" y="52875"/>
                </a:lnTo>
                <a:lnTo>
                  <a:pt x="30817" y="52044"/>
                </a:lnTo>
                <a:lnTo>
                  <a:pt x="30817" y="51500"/>
                </a:lnTo>
                <a:lnTo>
                  <a:pt x="30862" y="50973"/>
                </a:lnTo>
                <a:lnTo>
                  <a:pt x="30951" y="50455"/>
                </a:lnTo>
                <a:lnTo>
                  <a:pt x="31085" y="49964"/>
                </a:lnTo>
                <a:lnTo>
                  <a:pt x="31273" y="49472"/>
                </a:lnTo>
                <a:lnTo>
                  <a:pt x="31514" y="49008"/>
                </a:lnTo>
                <a:lnTo>
                  <a:pt x="31800" y="48553"/>
                </a:lnTo>
                <a:lnTo>
                  <a:pt x="31969" y="48338"/>
                </a:lnTo>
                <a:lnTo>
                  <a:pt x="32532" y="48160"/>
                </a:lnTo>
                <a:lnTo>
                  <a:pt x="33523" y="47963"/>
                </a:lnTo>
                <a:lnTo>
                  <a:pt x="34389" y="47954"/>
                </a:lnTo>
                <a:lnTo>
                  <a:pt x="35193" y="48079"/>
                </a:lnTo>
                <a:lnTo>
                  <a:pt x="35979" y="48321"/>
                </a:lnTo>
                <a:lnTo>
                  <a:pt x="36800" y="48660"/>
                </a:lnTo>
                <a:lnTo>
                  <a:pt x="37729" y="49053"/>
                </a:lnTo>
                <a:lnTo>
                  <a:pt x="38792" y="49472"/>
                </a:lnTo>
                <a:lnTo>
                  <a:pt x="39417" y="49687"/>
                </a:lnTo>
                <a:lnTo>
                  <a:pt x="40060" y="49901"/>
                </a:lnTo>
                <a:lnTo>
                  <a:pt x="41060" y="50124"/>
                </a:lnTo>
                <a:lnTo>
                  <a:pt x="41730" y="50232"/>
                </a:lnTo>
                <a:lnTo>
                  <a:pt x="42400" y="50285"/>
                </a:lnTo>
                <a:lnTo>
                  <a:pt x="43051" y="50285"/>
                </a:lnTo>
                <a:lnTo>
                  <a:pt x="43694" y="50232"/>
                </a:lnTo>
                <a:lnTo>
                  <a:pt x="44311" y="50124"/>
                </a:lnTo>
                <a:lnTo>
                  <a:pt x="44900" y="49955"/>
                </a:lnTo>
                <a:lnTo>
                  <a:pt x="45454" y="49723"/>
                </a:lnTo>
                <a:lnTo>
                  <a:pt x="45954" y="49419"/>
                </a:lnTo>
                <a:lnTo>
                  <a:pt x="46418" y="49053"/>
                </a:lnTo>
                <a:lnTo>
                  <a:pt x="46820" y="48606"/>
                </a:lnTo>
                <a:lnTo>
                  <a:pt x="47159" y="48079"/>
                </a:lnTo>
                <a:lnTo>
                  <a:pt x="47427" y="47472"/>
                </a:lnTo>
                <a:lnTo>
                  <a:pt x="47624" y="46785"/>
                </a:lnTo>
                <a:lnTo>
                  <a:pt x="47695" y="46401"/>
                </a:lnTo>
                <a:lnTo>
                  <a:pt x="47740" y="45972"/>
                </a:lnTo>
                <a:lnTo>
                  <a:pt x="47758" y="45115"/>
                </a:lnTo>
                <a:lnTo>
                  <a:pt x="47677" y="44275"/>
                </a:lnTo>
                <a:lnTo>
                  <a:pt x="47525" y="43436"/>
                </a:lnTo>
                <a:lnTo>
                  <a:pt x="47293" y="42614"/>
                </a:lnTo>
                <a:lnTo>
                  <a:pt x="46999" y="41811"/>
                </a:lnTo>
                <a:lnTo>
                  <a:pt x="46641" y="41007"/>
                </a:lnTo>
                <a:lnTo>
                  <a:pt x="46248" y="40212"/>
                </a:lnTo>
                <a:lnTo>
                  <a:pt x="45579" y="39042"/>
                </a:lnTo>
                <a:lnTo>
                  <a:pt x="44596" y="37515"/>
                </a:lnTo>
                <a:lnTo>
                  <a:pt x="43060" y="35283"/>
                </a:lnTo>
                <a:lnTo>
                  <a:pt x="42132" y="33836"/>
                </a:lnTo>
                <a:lnTo>
                  <a:pt x="41926" y="33506"/>
                </a:lnTo>
                <a:lnTo>
                  <a:pt x="41542" y="32774"/>
                </a:lnTo>
                <a:lnTo>
                  <a:pt x="41212" y="31997"/>
                </a:lnTo>
                <a:lnTo>
                  <a:pt x="40944" y="31184"/>
                </a:lnTo>
                <a:lnTo>
                  <a:pt x="40765" y="30371"/>
                </a:lnTo>
                <a:lnTo>
                  <a:pt x="40694" y="29568"/>
                </a:lnTo>
                <a:lnTo>
                  <a:pt x="40739" y="28782"/>
                </a:lnTo>
                <a:lnTo>
                  <a:pt x="40864" y="28237"/>
                </a:lnTo>
                <a:lnTo>
                  <a:pt x="40998" y="27880"/>
                </a:lnTo>
                <a:lnTo>
                  <a:pt x="41078" y="27719"/>
                </a:lnTo>
                <a:lnTo>
                  <a:pt x="41158" y="27549"/>
                </a:lnTo>
                <a:lnTo>
                  <a:pt x="41346" y="27255"/>
                </a:lnTo>
                <a:lnTo>
                  <a:pt x="41667" y="26889"/>
                </a:lnTo>
                <a:lnTo>
                  <a:pt x="42167" y="26540"/>
                </a:lnTo>
                <a:lnTo>
                  <a:pt x="42730" y="26326"/>
                </a:lnTo>
                <a:lnTo>
                  <a:pt x="43337" y="26210"/>
                </a:lnTo>
                <a:lnTo>
                  <a:pt x="43980" y="26165"/>
                </a:lnTo>
                <a:lnTo>
                  <a:pt x="44980" y="26192"/>
                </a:lnTo>
                <a:lnTo>
                  <a:pt x="46311" y="26264"/>
                </a:lnTo>
                <a:lnTo>
                  <a:pt x="47222" y="26228"/>
                </a:lnTo>
                <a:lnTo>
                  <a:pt x="47775" y="26103"/>
                </a:lnTo>
                <a:lnTo>
                  <a:pt x="48258" y="25889"/>
                </a:lnTo>
                <a:lnTo>
                  <a:pt x="48561" y="25638"/>
                </a:lnTo>
                <a:lnTo>
                  <a:pt x="48740" y="25424"/>
                </a:lnTo>
                <a:lnTo>
                  <a:pt x="48901" y="25174"/>
                </a:lnTo>
                <a:lnTo>
                  <a:pt x="49026" y="24888"/>
                </a:lnTo>
                <a:lnTo>
                  <a:pt x="49160" y="24362"/>
                </a:lnTo>
                <a:lnTo>
                  <a:pt x="49213" y="23942"/>
                </a:lnTo>
                <a:lnTo>
                  <a:pt x="49151" y="23558"/>
                </a:lnTo>
                <a:lnTo>
                  <a:pt x="48972" y="22817"/>
                </a:lnTo>
                <a:lnTo>
                  <a:pt x="48722" y="22120"/>
                </a:lnTo>
                <a:lnTo>
                  <a:pt x="48427" y="21477"/>
                </a:lnTo>
                <a:lnTo>
                  <a:pt x="48079" y="20897"/>
                </a:lnTo>
                <a:lnTo>
                  <a:pt x="47686" y="20397"/>
                </a:lnTo>
                <a:lnTo>
                  <a:pt x="47257" y="19977"/>
                </a:lnTo>
                <a:lnTo>
                  <a:pt x="46811" y="19655"/>
                </a:lnTo>
                <a:lnTo>
                  <a:pt x="46570" y="19539"/>
                </a:lnTo>
                <a:lnTo>
                  <a:pt x="45981" y="19325"/>
                </a:lnTo>
                <a:lnTo>
                  <a:pt x="45007" y="19048"/>
                </a:lnTo>
                <a:lnTo>
                  <a:pt x="44373" y="18834"/>
                </a:lnTo>
                <a:lnTo>
                  <a:pt x="43802" y="18557"/>
                </a:lnTo>
                <a:lnTo>
                  <a:pt x="43435" y="18289"/>
                </a:lnTo>
                <a:lnTo>
                  <a:pt x="43230" y="18075"/>
                </a:lnTo>
                <a:lnTo>
                  <a:pt x="43051" y="17816"/>
                </a:lnTo>
                <a:lnTo>
                  <a:pt x="42918" y="17521"/>
                </a:lnTo>
                <a:lnTo>
                  <a:pt x="42828" y="17182"/>
                </a:lnTo>
                <a:lnTo>
                  <a:pt x="42793" y="16798"/>
                </a:lnTo>
                <a:lnTo>
                  <a:pt x="42793" y="16584"/>
                </a:lnTo>
                <a:lnTo>
                  <a:pt x="42810" y="16333"/>
                </a:lnTo>
                <a:lnTo>
                  <a:pt x="42891" y="15905"/>
                </a:lnTo>
                <a:lnTo>
                  <a:pt x="43034" y="15557"/>
                </a:lnTo>
                <a:lnTo>
                  <a:pt x="43230" y="15262"/>
                </a:lnTo>
                <a:lnTo>
                  <a:pt x="43471" y="15021"/>
                </a:lnTo>
                <a:lnTo>
                  <a:pt x="43748" y="14815"/>
                </a:lnTo>
                <a:lnTo>
                  <a:pt x="44212" y="14574"/>
                </a:lnTo>
                <a:lnTo>
                  <a:pt x="44891" y="14297"/>
                </a:lnTo>
                <a:lnTo>
                  <a:pt x="45588" y="13994"/>
                </a:lnTo>
                <a:lnTo>
                  <a:pt x="46079" y="13699"/>
                </a:lnTo>
                <a:lnTo>
                  <a:pt x="46382" y="13458"/>
                </a:lnTo>
                <a:lnTo>
                  <a:pt x="46650" y="13163"/>
                </a:lnTo>
                <a:lnTo>
                  <a:pt x="46873" y="12806"/>
                </a:lnTo>
                <a:lnTo>
                  <a:pt x="46972" y="12601"/>
                </a:lnTo>
                <a:lnTo>
                  <a:pt x="47079" y="12324"/>
                </a:lnTo>
                <a:lnTo>
                  <a:pt x="47195" y="11726"/>
                </a:lnTo>
                <a:lnTo>
                  <a:pt x="47213" y="11092"/>
                </a:lnTo>
                <a:lnTo>
                  <a:pt x="47141" y="10449"/>
                </a:lnTo>
                <a:lnTo>
                  <a:pt x="46999" y="9824"/>
                </a:lnTo>
                <a:lnTo>
                  <a:pt x="46793" y="9243"/>
                </a:lnTo>
                <a:lnTo>
                  <a:pt x="46525" y="8716"/>
                </a:lnTo>
                <a:lnTo>
                  <a:pt x="46213" y="8279"/>
                </a:lnTo>
                <a:lnTo>
                  <a:pt x="46043" y="8109"/>
                </a:lnTo>
                <a:lnTo>
                  <a:pt x="45954" y="8038"/>
                </a:lnTo>
                <a:lnTo>
                  <a:pt x="45766" y="7921"/>
                </a:lnTo>
                <a:lnTo>
                  <a:pt x="45454" y="7823"/>
                </a:lnTo>
                <a:lnTo>
                  <a:pt x="44998" y="7788"/>
                </a:lnTo>
                <a:lnTo>
                  <a:pt x="44534" y="7823"/>
                </a:lnTo>
                <a:lnTo>
                  <a:pt x="44078" y="7877"/>
                </a:lnTo>
                <a:lnTo>
                  <a:pt x="43668" y="7904"/>
                </a:lnTo>
                <a:lnTo>
                  <a:pt x="43319" y="7850"/>
                </a:lnTo>
                <a:lnTo>
                  <a:pt x="43123" y="7716"/>
                </a:lnTo>
                <a:lnTo>
                  <a:pt x="43034" y="7582"/>
                </a:lnTo>
                <a:lnTo>
                  <a:pt x="42998" y="7493"/>
                </a:lnTo>
                <a:lnTo>
                  <a:pt x="42944" y="7314"/>
                </a:lnTo>
                <a:lnTo>
                  <a:pt x="42882" y="6984"/>
                </a:lnTo>
                <a:lnTo>
                  <a:pt x="42882" y="6653"/>
                </a:lnTo>
                <a:lnTo>
                  <a:pt x="42926" y="6341"/>
                </a:lnTo>
                <a:lnTo>
                  <a:pt x="43069" y="5877"/>
                </a:lnTo>
                <a:lnTo>
                  <a:pt x="43337" y="5260"/>
                </a:lnTo>
                <a:lnTo>
                  <a:pt x="43650" y="4644"/>
                </a:lnTo>
                <a:lnTo>
                  <a:pt x="43936" y="3992"/>
                </a:lnTo>
                <a:lnTo>
                  <a:pt x="44078" y="3483"/>
                </a:lnTo>
                <a:lnTo>
                  <a:pt x="44132" y="3126"/>
                </a:lnTo>
                <a:lnTo>
                  <a:pt x="44141" y="2751"/>
                </a:lnTo>
                <a:lnTo>
                  <a:pt x="44087" y="2349"/>
                </a:lnTo>
                <a:lnTo>
                  <a:pt x="44043" y="2144"/>
                </a:lnTo>
                <a:lnTo>
                  <a:pt x="43944" y="1822"/>
                </a:lnTo>
                <a:lnTo>
                  <a:pt x="43712" y="1269"/>
                </a:lnTo>
                <a:lnTo>
                  <a:pt x="43435" y="822"/>
                </a:lnTo>
                <a:lnTo>
                  <a:pt x="43123" y="474"/>
                </a:lnTo>
                <a:lnTo>
                  <a:pt x="42775" y="224"/>
                </a:lnTo>
                <a:lnTo>
                  <a:pt x="42417" y="72"/>
                </a:lnTo>
                <a:lnTo>
                  <a:pt x="4203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2"/>
          <p:cNvSpPr/>
          <p:nvPr/>
        </p:nvSpPr>
        <p:spPr>
          <a:xfrm flipH="1" rot="-661144">
            <a:off x="6134357" y="2582524"/>
            <a:ext cx="413884" cy="547020"/>
          </a:xfrm>
          <a:custGeom>
            <a:rect b="b" l="l" r="r" t="t"/>
            <a:pathLst>
              <a:path extrusionOk="0" h="45311" w="34283">
                <a:moveTo>
                  <a:pt x="34247" y="0"/>
                </a:moveTo>
                <a:lnTo>
                  <a:pt x="34229" y="27"/>
                </a:lnTo>
                <a:lnTo>
                  <a:pt x="33595" y="2170"/>
                </a:lnTo>
                <a:lnTo>
                  <a:pt x="32274" y="6287"/>
                </a:lnTo>
                <a:lnTo>
                  <a:pt x="31202" y="9252"/>
                </a:lnTo>
                <a:lnTo>
                  <a:pt x="30443" y="11181"/>
                </a:lnTo>
                <a:lnTo>
                  <a:pt x="29648" y="13074"/>
                </a:lnTo>
                <a:lnTo>
                  <a:pt x="28809" y="14940"/>
                </a:lnTo>
                <a:lnTo>
                  <a:pt x="28362" y="15869"/>
                </a:lnTo>
                <a:lnTo>
                  <a:pt x="27425" y="17565"/>
                </a:lnTo>
                <a:lnTo>
                  <a:pt x="25487" y="20843"/>
                </a:lnTo>
                <a:lnTo>
                  <a:pt x="23477" y="24004"/>
                </a:lnTo>
                <a:lnTo>
                  <a:pt x="21406" y="27040"/>
                </a:lnTo>
                <a:lnTo>
                  <a:pt x="20334" y="28505"/>
                </a:lnTo>
                <a:lnTo>
                  <a:pt x="19200" y="29844"/>
                </a:lnTo>
                <a:lnTo>
                  <a:pt x="16878" y="32407"/>
                </a:lnTo>
                <a:lnTo>
                  <a:pt x="14485" y="34845"/>
                </a:lnTo>
                <a:lnTo>
                  <a:pt x="12011" y="37149"/>
                </a:lnTo>
                <a:lnTo>
                  <a:pt x="10752" y="38247"/>
                </a:lnTo>
                <a:lnTo>
                  <a:pt x="10109" y="38712"/>
                </a:lnTo>
                <a:lnTo>
                  <a:pt x="8788" y="39596"/>
                </a:lnTo>
                <a:lnTo>
                  <a:pt x="6716" y="40855"/>
                </a:lnTo>
                <a:lnTo>
                  <a:pt x="3921" y="42471"/>
                </a:lnTo>
                <a:lnTo>
                  <a:pt x="1912" y="43703"/>
                </a:lnTo>
                <a:lnTo>
                  <a:pt x="644" y="44552"/>
                </a:lnTo>
                <a:lnTo>
                  <a:pt x="45" y="44989"/>
                </a:lnTo>
                <a:lnTo>
                  <a:pt x="1" y="45043"/>
                </a:lnTo>
                <a:lnTo>
                  <a:pt x="18" y="45159"/>
                </a:lnTo>
                <a:lnTo>
                  <a:pt x="143" y="45266"/>
                </a:lnTo>
                <a:lnTo>
                  <a:pt x="304" y="45311"/>
                </a:lnTo>
                <a:lnTo>
                  <a:pt x="385" y="45302"/>
                </a:lnTo>
                <a:lnTo>
                  <a:pt x="813" y="45168"/>
                </a:lnTo>
                <a:lnTo>
                  <a:pt x="1653" y="44873"/>
                </a:lnTo>
                <a:lnTo>
                  <a:pt x="2885" y="44364"/>
                </a:lnTo>
                <a:lnTo>
                  <a:pt x="4466" y="43561"/>
                </a:lnTo>
                <a:lnTo>
                  <a:pt x="5993" y="42659"/>
                </a:lnTo>
                <a:lnTo>
                  <a:pt x="7466" y="41676"/>
                </a:lnTo>
                <a:lnTo>
                  <a:pt x="8904" y="40640"/>
                </a:lnTo>
                <a:lnTo>
                  <a:pt x="10993" y="39042"/>
                </a:lnTo>
                <a:lnTo>
                  <a:pt x="12351" y="37979"/>
                </a:lnTo>
                <a:lnTo>
                  <a:pt x="13637" y="36801"/>
                </a:lnTo>
                <a:lnTo>
                  <a:pt x="16146" y="34336"/>
                </a:lnTo>
                <a:lnTo>
                  <a:pt x="18584" y="31719"/>
                </a:lnTo>
                <a:lnTo>
                  <a:pt x="20932" y="28969"/>
                </a:lnTo>
                <a:lnTo>
                  <a:pt x="22075" y="27540"/>
                </a:lnTo>
                <a:lnTo>
                  <a:pt x="23120" y="26004"/>
                </a:lnTo>
                <a:lnTo>
                  <a:pt x="25138" y="22834"/>
                </a:lnTo>
                <a:lnTo>
                  <a:pt x="27094" y="19539"/>
                </a:lnTo>
                <a:lnTo>
                  <a:pt x="28969" y="16110"/>
                </a:lnTo>
                <a:lnTo>
                  <a:pt x="29871" y="14342"/>
                </a:lnTo>
                <a:lnTo>
                  <a:pt x="30586" y="12752"/>
                </a:lnTo>
                <a:lnTo>
                  <a:pt x="31657" y="10234"/>
                </a:lnTo>
                <a:lnTo>
                  <a:pt x="32327" y="8502"/>
                </a:lnTo>
                <a:lnTo>
                  <a:pt x="32943" y="6707"/>
                </a:lnTo>
                <a:lnTo>
                  <a:pt x="33479" y="4867"/>
                </a:lnTo>
                <a:lnTo>
                  <a:pt x="33899" y="2974"/>
                </a:lnTo>
                <a:lnTo>
                  <a:pt x="34193" y="1036"/>
                </a:lnTo>
                <a:lnTo>
                  <a:pt x="34283" y="45"/>
                </a:lnTo>
                <a:lnTo>
                  <a:pt x="34283" y="18"/>
                </a:lnTo>
                <a:lnTo>
                  <a:pt x="3424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2"/>
          <p:cNvSpPr/>
          <p:nvPr/>
        </p:nvSpPr>
        <p:spPr>
          <a:xfrm flipH="1" rot="-661144">
            <a:off x="6122222" y="2884065"/>
            <a:ext cx="117406" cy="23735"/>
          </a:xfrm>
          <a:custGeom>
            <a:rect b="b" l="l" r="r" t="t"/>
            <a:pathLst>
              <a:path extrusionOk="0" h="1966" w="9725">
                <a:moveTo>
                  <a:pt x="4126" y="1"/>
                </a:moveTo>
                <a:lnTo>
                  <a:pt x="2920" y="19"/>
                </a:lnTo>
                <a:lnTo>
                  <a:pt x="1741" y="179"/>
                </a:lnTo>
                <a:lnTo>
                  <a:pt x="598" y="483"/>
                </a:lnTo>
                <a:lnTo>
                  <a:pt x="54" y="688"/>
                </a:lnTo>
                <a:lnTo>
                  <a:pt x="27" y="706"/>
                </a:lnTo>
                <a:lnTo>
                  <a:pt x="0" y="769"/>
                </a:lnTo>
                <a:lnTo>
                  <a:pt x="9" y="840"/>
                </a:lnTo>
                <a:lnTo>
                  <a:pt x="54" y="885"/>
                </a:lnTo>
                <a:lnTo>
                  <a:pt x="89" y="894"/>
                </a:lnTo>
                <a:lnTo>
                  <a:pt x="1286" y="822"/>
                </a:lnTo>
                <a:lnTo>
                  <a:pt x="3036" y="787"/>
                </a:lnTo>
                <a:lnTo>
                  <a:pt x="4179" y="822"/>
                </a:lnTo>
                <a:lnTo>
                  <a:pt x="5322" y="920"/>
                </a:lnTo>
                <a:lnTo>
                  <a:pt x="6465" y="1090"/>
                </a:lnTo>
                <a:lnTo>
                  <a:pt x="7635" y="1358"/>
                </a:lnTo>
                <a:lnTo>
                  <a:pt x="8823" y="1715"/>
                </a:lnTo>
                <a:lnTo>
                  <a:pt x="9439" y="1947"/>
                </a:lnTo>
                <a:lnTo>
                  <a:pt x="9493" y="1965"/>
                </a:lnTo>
                <a:lnTo>
                  <a:pt x="9600" y="1947"/>
                </a:lnTo>
                <a:lnTo>
                  <a:pt x="9698" y="1840"/>
                </a:lnTo>
                <a:lnTo>
                  <a:pt x="9725" y="1590"/>
                </a:lnTo>
                <a:lnTo>
                  <a:pt x="9653" y="1412"/>
                </a:lnTo>
                <a:lnTo>
                  <a:pt x="9573" y="1313"/>
                </a:lnTo>
                <a:lnTo>
                  <a:pt x="9510" y="1278"/>
                </a:lnTo>
                <a:lnTo>
                  <a:pt x="8948" y="1037"/>
                </a:lnTo>
                <a:lnTo>
                  <a:pt x="7769" y="626"/>
                </a:lnTo>
                <a:lnTo>
                  <a:pt x="6573" y="304"/>
                </a:lnTo>
                <a:lnTo>
                  <a:pt x="5349" y="99"/>
                </a:lnTo>
                <a:lnTo>
                  <a:pt x="412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2"/>
          <p:cNvSpPr/>
          <p:nvPr/>
        </p:nvSpPr>
        <p:spPr>
          <a:xfrm flipH="1" rot="-661144">
            <a:off x="6059652" y="2706280"/>
            <a:ext cx="57369" cy="23517"/>
          </a:xfrm>
          <a:custGeom>
            <a:rect b="b" l="l" r="r" t="t"/>
            <a:pathLst>
              <a:path extrusionOk="0" h="1948" w="4752">
                <a:moveTo>
                  <a:pt x="3778" y="1"/>
                </a:moveTo>
                <a:lnTo>
                  <a:pt x="3412" y="36"/>
                </a:lnTo>
                <a:lnTo>
                  <a:pt x="2849" y="161"/>
                </a:lnTo>
                <a:lnTo>
                  <a:pt x="2126" y="402"/>
                </a:lnTo>
                <a:lnTo>
                  <a:pt x="1787" y="536"/>
                </a:lnTo>
                <a:lnTo>
                  <a:pt x="1358" y="670"/>
                </a:lnTo>
                <a:lnTo>
                  <a:pt x="617" y="992"/>
                </a:lnTo>
                <a:lnTo>
                  <a:pt x="349" y="1170"/>
                </a:lnTo>
                <a:lnTo>
                  <a:pt x="152" y="1385"/>
                </a:lnTo>
                <a:lnTo>
                  <a:pt x="27" y="1644"/>
                </a:lnTo>
                <a:lnTo>
                  <a:pt x="1" y="1787"/>
                </a:lnTo>
                <a:lnTo>
                  <a:pt x="10" y="1840"/>
                </a:lnTo>
                <a:lnTo>
                  <a:pt x="45" y="1921"/>
                </a:lnTo>
                <a:lnTo>
                  <a:pt x="81" y="1938"/>
                </a:lnTo>
                <a:lnTo>
                  <a:pt x="117" y="1938"/>
                </a:lnTo>
                <a:lnTo>
                  <a:pt x="152" y="1947"/>
                </a:lnTo>
                <a:lnTo>
                  <a:pt x="188" y="1938"/>
                </a:lnTo>
                <a:lnTo>
                  <a:pt x="206" y="1885"/>
                </a:lnTo>
                <a:lnTo>
                  <a:pt x="215" y="1849"/>
                </a:lnTo>
                <a:lnTo>
                  <a:pt x="215" y="1813"/>
                </a:lnTo>
                <a:lnTo>
                  <a:pt x="215" y="1796"/>
                </a:lnTo>
                <a:lnTo>
                  <a:pt x="197" y="1796"/>
                </a:lnTo>
                <a:lnTo>
                  <a:pt x="724" y="1590"/>
                </a:lnTo>
                <a:lnTo>
                  <a:pt x="1858" y="1144"/>
                </a:lnTo>
                <a:lnTo>
                  <a:pt x="2412" y="965"/>
                </a:lnTo>
                <a:lnTo>
                  <a:pt x="2697" y="894"/>
                </a:lnTo>
                <a:lnTo>
                  <a:pt x="3269" y="822"/>
                </a:lnTo>
                <a:lnTo>
                  <a:pt x="3849" y="751"/>
                </a:lnTo>
                <a:lnTo>
                  <a:pt x="4412" y="626"/>
                </a:lnTo>
                <a:lnTo>
                  <a:pt x="4680" y="510"/>
                </a:lnTo>
                <a:lnTo>
                  <a:pt x="4716" y="483"/>
                </a:lnTo>
                <a:lnTo>
                  <a:pt x="4751" y="394"/>
                </a:lnTo>
                <a:lnTo>
                  <a:pt x="4751" y="286"/>
                </a:lnTo>
                <a:lnTo>
                  <a:pt x="4707" y="188"/>
                </a:lnTo>
                <a:lnTo>
                  <a:pt x="4680" y="170"/>
                </a:lnTo>
                <a:lnTo>
                  <a:pt x="4501" y="99"/>
                </a:lnTo>
                <a:lnTo>
                  <a:pt x="4144" y="18"/>
                </a:lnTo>
                <a:lnTo>
                  <a:pt x="37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p:nvPr/>
        </p:nvSpPr>
        <p:spPr>
          <a:xfrm flipH="1" rot="-661144">
            <a:off x="6177357" y="2691368"/>
            <a:ext cx="41409" cy="91764"/>
          </a:xfrm>
          <a:custGeom>
            <a:rect b="b" l="l" r="r" t="t"/>
            <a:pathLst>
              <a:path extrusionOk="0" h="7601" w="3430">
                <a:moveTo>
                  <a:pt x="125" y="1"/>
                </a:moveTo>
                <a:lnTo>
                  <a:pt x="63" y="10"/>
                </a:lnTo>
                <a:lnTo>
                  <a:pt x="0" y="117"/>
                </a:lnTo>
                <a:lnTo>
                  <a:pt x="9" y="188"/>
                </a:lnTo>
                <a:lnTo>
                  <a:pt x="45" y="358"/>
                </a:lnTo>
                <a:lnTo>
                  <a:pt x="170" y="671"/>
                </a:lnTo>
                <a:lnTo>
                  <a:pt x="438" y="1135"/>
                </a:lnTo>
                <a:lnTo>
                  <a:pt x="893" y="1698"/>
                </a:lnTo>
                <a:lnTo>
                  <a:pt x="1340" y="2251"/>
                </a:lnTo>
                <a:lnTo>
                  <a:pt x="1509" y="2528"/>
                </a:lnTo>
                <a:lnTo>
                  <a:pt x="1795" y="3073"/>
                </a:lnTo>
                <a:lnTo>
                  <a:pt x="2277" y="4243"/>
                </a:lnTo>
                <a:lnTo>
                  <a:pt x="2652" y="5484"/>
                </a:lnTo>
                <a:lnTo>
                  <a:pt x="2938" y="6779"/>
                </a:lnTo>
                <a:lnTo>
                  <a:pt x="3063" y="7440"/>
                </a:lnTo>
                <a:lnTo>
                  <a:pt x="3090" y="7529"/>
                </a:lnTo>
                <a:lnTo>
                  <a:pt x="3206" y="7600"/>
                </a:lnTo>
                <a:lnTo>
                  <a:pt x="3349" y="7556"/>
                </a:lnTo>
                <a:lnTo>
                  <a:pt x="3429" y="7431"/>
                </a:lnTo>
                <a:lnTo>
                  <a:pt x="3429" y="7332"/>
                </a:lnTo>
                <a:lnTo>
                  <a:pt x="3322" y="6654"/>
                </a:lnTo>
                <a:lnTo>
                  <a:pt x="3054" y="5332"/>
                </a:lnTo>
                <a:lnTo>
                  <a:pt x="2706" y="4046"/>
                </a:lnTo>
                <a:lnTo>
                  <a:pt x="2250" y="2841"/>
                </a:lnTo>
                <a:lnTo>
                  <a:pt x="1982" y="2269"/>
                </a:lnTo>
                <a:lnTo>
                  <a:pt x="1822" y="1957"/>
                </a:lnTo>
                <a:lnTo>
                  <a:pt x="1420" y="1233"/>
                </a:lnTo>
                <a:lnTo>
                  <a:pt x="1063" y="697"/>
                </a:lnTo>
                <a:lnTo>
                  <a:pt x="813" y="394"/>
                </a:lnTo>
                <a:lnTo>
                  <a:pt x="545" y="162"/>
                </a:lnTo>
                <a:lnTo>
                  <a:pt x="268" y="19"/>
                </a:lnTo>
                <a:lnTo>
                  <a:pt x="12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2"/>
          <p:cNvSpPr/>
          <p:nvPr/>
        </p:nvSpPr>
        <p:spPr>
          <a:xfrm flipH="1" rot="-661144">
            <a:off x="6410924" y="2892223"/>
            <a:ext cx="44644" cy="90677"/>
          </a:xfrm>
          <a:custGeom>
            <a:rect b="b" l="l" r="r" t="t"/>
            <a:pathLst>
              <a:path extrusionOk="0" h="7511" w="3698">
                <a:moveTo>
                  <a:pt x="322" y="1"/>
                </a:moveTo>
                <a:lnTo>
                  <a:pt x="143" y="27"/>
                </a:lnTo>
                <a:lnTo>
                  <a:pt x="18" y="161"/>
                </a:lnTo>
                <a:lnTo>
                  <a:pt x="0" y="340"/>
                </a:lnTo>
                <a:lnTo>
                  <a:pt x="63" y="411"/>
                </a:lnTo>
                <a:lnTo>
                  <a:pt x="447" y="795"/>
                </a:lnTo>
                <a:lnTo>
                  <a:pt x="1116" y="1554"/>
                </a:lnTo>
                <a:lnTo>
                  <a:pt x="1688" y="2340"/>
                </a:lnTo>
                <a:lnTo>
                  <a:pt x="2170" y="3153"/>
                </a:lnTo>
                <a:lnTo>
                  <a:pt x="2563" y="4001"/>
                </a:lnTo>
                <a:lnTo>
                  <a:pt x="2876" y="4894"/>
                </a:lnTo>
                <a:lnTo>
                  <a:pt x="3117" y="5832"/>
                </a:lnTo>
                <a:lnTo>
                  <a:pt x="3286" y="6832"/>
                </a:lnTo>
                <a:lnTo>
                  <a:pt x="3340" y="7359"/>
                </a:lnTo>
                <a:lnTo>
                  <a:pt x="3358" y="7421"/>
                </a:lnTo>
                <a:lnTo>
                  <a:pt x="3429" y="7502"/>
                </a:lnTo>
                <a:lnTo>
                  <a:pt x="3528" y="7511"/>
                </a:lnTo>
                <a:lnTo>
                  <a:pt x="3608" y="7457"/>
                </a:lnTo>
                <a:lnTo>
                  <a:pt x="3626" y="7403"/>
                </a:lnTo>
                <a:lnTo>
                  <a:pt x="3661" y="7153"/>
                </a:lnTo>
                <a:lnTo>
                  <a:pt x="3697" y="6653"/>
                </a:lnTo>
                <a:lnTo>
                  <a:pt x="3679" y="5885"/>
                </a:lnTo>
                <a:lnTo>
                  <a:pt x="3510" y="4849"/>
                </a:lnTo>
                <a:lnTo>
                  <a:pt x="3197" y="3840"/>
                </a:lnTo>
                <a:lnTo>
                  <a:pt x="2760" y="2858"/>
                </a:lnTo>
                <a:lnTo>
                  <a:pt x="2206" y="1938"/>
                </a:lnTo>
                <a:lnTo>
                  <a:pt x="1554" y="1099"/>
                </a:lnTo>
                <a:lnTo>
                  <a:pt x="813" y="367"/>
                </a:lnTo>
                <a:lnTo>
                  <a:pt x="411" y="45"/>
                </a:lnTo>
                <a:lnTo>
                  <a:pt x="32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p:nvPr/>
        </p:nvSpPr>
        <p:spPr>
          <a:xfrm flipH="1" rot="-661144">
            <a:off x="6334713" y="3044926"/>
            <a:ext cx="106625" cy="46588"/>
          </a:xfrm>
          <a:custGeom>
            <a:rect b="b" l="l" r="r" t="t"/>
            <a:pathLst>
              <a:path extrusionOk="0" h="3859" w="8832">
                <a:moveTo>
                  <a:pt x="90" y="0"/>
                </a:moveTo>
                <a:lnTo>
                  <a:pt x="45" y="9"/>
                </a:lnTo>
                <a:lnTo>
                  <a:pt x="0" y="54"/>
                </a:lnTo>
                <a:lnTo>
                  <a:pt x="36" y="161"/>
                </a:lnTo>
                <a:lnTo>
                  <a:pt x="107" y="197"/>
                </a:lnTo>
                <a:lnTo>
                  <a:pt x="1242" y="527"/>
                </a:lnTo>
                <a:lnTo>
                  <a:pt x="3385" y="1108"/>
                </a:lnTo>
                <a:lnTo>
                  <a:pt x="4921" y="1644"/>
                </a:lnTo>
                <a:lnTo>
                  <a:pt x="5930" y="2090"/>
                </a:lnTo>
                <a:lnTo>
                  <a:pt x="6930" y="2653"/>
                </a:lnTo>
                <a:lnTo>
                  <a:pt x="7939" y="3358"/>
                </a:lnTo>
                <a:lnTo>
                  <a:pt x="8439" y="3787"/>
                </a:lnTo>
                <a:lnTo>
                  <a:pt x="8537" y="3858"/>
                </a:lnTo>
                <a:lnTo>
                  <a:pt x="8716" y="3849"/>
                </a:lnTo>
                <a:lnTo>
                  <a:pt x="8832" y="3724"/>
                </a:lnTo>
                <a:lnTo>
                  <a:pt x="8832" y="3528"/>
                </a:lnTo>
                <a:lnTo>
                  <a:pt x="8769" y="3430"/>
                </a:lnTo>
                <a:lnTo>
                  <a:pt x="8564" y="3197"/>
                </a:lnTo>
                <a:lnTo>
                  <a:pt x="8127" y="2760"/>
                </a:lnTo>
                <a:lnTo>
                  <a:pt x="7662" y="2358"/>
                </a:lnTo>
                <a:lnTo>
                  <a:pt x="7162" y="1992"/>
                </a:lnTo>
                <a:lnTo>
                  <a:pt x="6376" y="1510"/>
                </a:lnTo>
                <a:lnTo>
                  <a:pt x="5251" y="974"/>
                </a:lnTo>
                <a:lnTo>
                  <a:pt x="4072" y="572"/>
                </a:lnTo>
                <a:lnTo>
                  <a:pt x="2894" y="286"/>
                </a:lnTo>
                <a:lnTo>
                  <a:pt x="1724" y="99"/>
                </a:lnTo>
                <a:lnTo>
                  <a:pt x="607" y="9"/>
                </a:lnTo>
                <a:lnTo>
                  <a:pt x="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2"/>
          <p:cNvSpPr/>
          <p:nvPr/>
        </p:nvSpPr>
        <p:spPr>
          <a:xfrm flipH="1" rot="-661144">
            <a:off x="6290022" y="2783531"/>
            <a:ext cx="33538" cy="126690"/>
          </a:xfrm>
          <a:custGeom>
            <a:rect b="b" l="l" r="r" t="t"/>
            <a:pathLst>
              <a:path extrusionOk="0" h="10494" w="2778">
                <a:moveTo>
                  <a:pt x="286" y="1"/>
                </a:moveTo>
                <a:lnTo>
                  <a:pt x="143" y="37"/>
                </a:lnTo>
                <a:lnTo>
                  <a:pt x="18" y="197"/>
                </a:lnTo>
                <a:lnTo>
                  <a:pt x="0" y="349"/>
                </a:lnTo>
                <a:lnTo>
                  <a:pt x="36" y="447"/>
                </a:lnTo>
                <a:lnTo>
                  <a:pt x="81" y="492"/>
                </a:lnTo>
                <a:lnTo>
                  <a:pt x="313" y="724"/>
                </a:lnTo>
                <a:lnTo>
                  <a:pt x="741" y="1215"/>
                </a:lnTo>
                <a:lnTo>
                  <a:pt x="1108" y="1742"/>
                </a:lnTo>
                <a:lnTo>
                  <a:pt x="1411" y="2287"/>
                </a:lnTo>
                <a:lnTo>
                  <a:pt x="1661" y="2858"/>
                </a:lnTo>
                <a:lnTo>
                  <a:pt x="1867" y="3457"/>
                </a:lnTo>
                <a:lnTo>
                  <a:pt x="2108" y="4394"/>
                </a:lnTo>
                <a:lnTo>
                  <a:pt x="2286" y="5689"/>
                </a:lnTo>
                <a:lnTo>
                  <a:pt x="2367" y="7029"/>
                </a:lnTo>
                <a:lnTo>
                  <a:pt x="2384" y="9083"/>
                </a:lnTo>
                <a:lnTo>
                  <a:pt x="2376" y="10449"/>
                </a:lnTo>
                <a:lnTo>
                  <a:pt x="2384" y="10485"/>
                </a:lnTo>
                <a:lnTo>
                  <a:pt x="2438" y="10493"/>
                </a:lnTo>
                <a:lnTo>
                  <a:pt x="2456" y="10467"/>
                </a:lnTo>
                <a:lnTo>
                  <a:pt x="2572" y="9788"/>
                </a:lnTo>
                <a:lnTo>
                  <a:pt x="2733" y="8395"/>
                </a:lnTo>
                <a:lnTo>
                  <a:pt x="2777" y="6966"/>
                </a:lnTo>
                <a:lnTo>
                  <a:pt x="2697" y="5537"/>
                </a:lnTo>
                <a:lnTo>
                  <a:pt x="2483" y="4153"/>
                </a:lnTo>
                <a:lnTo>
                  <a:pt x="2215" y="3153"/>
                </a:lnTo>
                <a:lnTo>
                  <a:pt x="1992" y="2519"/>
                </a:lnTo>
                <a:lnTo>
                  <a:pt x="1724" y="1903"/>
                </a:lnTo>
                <a:lnTo>
                  <a:pt x="1411" y="1331"/>
                </a:lnTo>
                <a:lnTo>
                  <a:pt x="1054" y="787"/>
                </a:lnTo>
                <a:lnTo>
                  <a:pt x="643" y="295"/>
                </a:lnTo>
                <a:lnTo>
                  <a:pt x="420" y="63"/>
                </a:lnTo>
                <a:lnTo>
                  <a:pt x="375" y="28"/>
                </a:lnTo>
                <a:lnTo>
                  <a:pt x="2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 name="Google Shape;387;p32"/>
          <p:cNvGrpSpPr/>
          <p:nvPr/>
        </p:nvGrpSpPr>
        <p:grpSpPr>
          <a:xfrm flipH="1">
            <a:off x="9471284" y="488574"/>
            <a:ext cx="820682" cy="867194"/>
            <a:chOff x="1191400" y="2362761"/>
            <a:chExt cx="820682" cy="867194"/>
          </a:xfrm>
        </p:grpSpPr>
        <p:sp>
          <p:nvSpPr>
            <p:cNvPr id="388" name="Google Shape;388;p32"/>
            <p:cNvSpPr/>
            <p:nvPr/>
          </p:nvSpPr>
          <p:spPr>
            <a:xfrm flipH="1" rot="-6023906">
              <a:off x="1149910" y="2510485"/>
              <a:ext cx="752436" cy="542558"/>
            </a:xfrm>
            <a:custGeom>
              <a:rect b="b" l="l" r="r" t="t"/>
              <a:pathLst>
                <a:path extrusionOk="0" h="27335" w="37909">
                  <a:moveTo>
                    <a:pt x="8404" y="0"/>
                  </a:moveTo>
                  <a:lnTo>
                    <a:pt x="7868" y="9"/>
                  </a:lnTo>
                  <a:lnTo>
                    <a:pt x="6778" y="134"/>
                  </a:lnTo>
                  <a:lnTo>
                    <a:pt x="5698" y="375"/>
                  </a:lnTo>
                  <a:lnTo>
                    <a:pt x="4653" y="715"/>
                  </a:lnTo>
                  <a:lnTo>
                    <a:pt x="3653" y="1161"/>
                  </a:lnTo>
                  <a:lnTo>
                    <a:pt x="2724" y="1679"/>
                  </a:lnTo>
                  <a:lnTo>
                    <a:pt x="1903" y="2277"/>
                  </a:lnTo>
                  <a:lnTo>
                    <a:pt x="1197" y="2938"/>
                  </a:lnTo>
                  <a:lnTo>
                    <a:pt x="903" y="3295"/>
                  </a:lnTo>
                  <a:lnTo>
                    <a:pt x="652" y="3644"/>
                  </a:lnTo>
                  <a:lnTo>
                    <a:pt x="277" y="4367"/>
                  </a:lnTo>
                  <a:lnTo>
                    <a:pt x="63" y="5108"/>
                  </a:lnTo>
                  <a:lnTo>
                    <a:pt x="1" y="5841"/>
                  </a:lnTo>
                  <a:lnTo>
                    <a:pt x="90" y="6564"/>
                  </a:lnTo>
                  <a:lnTo>
                    <a:pt x="331" y="7251"/>
                  </a:lnTo>
                  <a:lnTo>
                    <a:pt x="715" y="7894"/>
                  </a:lnTo>
                  <a:lnTo>
                    <a:pt x="1251" y="8484"/>
                  </a:lnTo>
                  <a:lnTo>
                    <a:pt x="1572" y="8743"/>
                  </a:lnTo>
                  <a:lnTo>
                    <a:pt x="1858" y="8966"/>
                  </a:lnTo>
                  <a:lnTo>
                    <a:pt x="2501" y="9377"/>
                  </a:lnTo>
                  <a:lnTo>
                    <a:pt x="3528" y="9939"/>
                  </a:lnTo>
                  <a:lnTo>
                    <a:pt x="4582" y="10475"/>
                  </a:lnTo>
                  <a:lnTo>
                    <a:pt x="5242" y="10868"/>
                  </a:lnTo>
                  <a:lnTo>
                    <a:pt x="5850" y="11288"/>
                  </a:lnTo>
                  <a:lnTo>
                    <a:pt x="6377" y="11770"/>
                  </a:lnTo>
                  <a:lnTo>
                    <a:pt x="6591" y="12038"/>
                  </a:lnTo>
                  <a:lnTo>
                    <a:pt x="6796" y="12342"/>
                  </a:lnTo>
                  <a:lnTo>
                    <a:pt x="7100" y="12993"/>
                  </a:lnTo>
                  <a:lnTo>
                    <a:pt x="7404" y="14020"/>
                  </a:lnTo>
                  <a:lnTo>
                    <a:pt x="7645" y="15065"/>
                  </a:lnTo>
                  <a:lnTo>
                    <a:pt x="7841" y="15744"/>
                  </a:lnTo>
                  <a:lnTo>
                    <a:pt x="8109" y="16396"/>
                  </a:lnTo>
                  <a:lnTo>
                    <a:pt x="8502" y="16994"/>
                  </a:lnTo>
                  <a:lnTo>
                    <a:pt x="8761" y="17271"/>
                  </a:lnTo>
                  <a:lnTo>
                    <a:pt x="9002" y="17512"/>
                  </a:lnTo>
                  <a:lnTo>
                    <a:pt x="9556" y="17914"/>
                  </a:lnTo>
                  <a:lnTo>
                    <a:pt x="10163" y="18217"/>
                  </a:lnTo>
                  <a:lnTo>
                    <a:pt x="10833" y="18459"/>
                  </a:lnTo>
                  <a:lnTo>
                    <a:pt x="11538" y="18637"/>
                  </a:lnTo>
                  <a:lnTo>
                    <a:pt x="12279" y="18771"/>
                  </a:lnTo>
                  <a:lnTo>
                    <a:pt x="13431" y="18914"/>
                  </a:lnTo>
                  <a:lnTo>
                    <a:pt x="14994" y="19075"/>
                  </a:lnTo>
                  <a:lnTo>
                    <a:pt x="16119" y="19235"/>
                  </a:lnTo>
                  <a:lnTo>
                    <a:pt x="16834" y="19396"/>
                  </a:lnTo>
                  <a:lnTo>
                    <a:pt x="17503" y="19602"/>
                  </a:lnTo>
                  <a:lnTo>
                    <a:pt x="18128" y="19878"/>
                  </a:lnTo>
                  <a:lnTo>
                    <a:pt x="18682" y="20236"/>
                  </a:lnTo>
                  <a:lnTo>
                    <a:pt x="19164" y="20682"/>
                  </a:lnTo>
                  <a:lnTo>
                    <a:pt x="19370" y="20950"/>
                  </a:lnTo>
                  <a:lnTo>
                    <a:pt x="19513" y="21173"/>
                  </a:lnTo>
                  <a:lnTo>
                    <a:pt x="19727" y="21647"/>
                  </a:lnTo>
                  <a:lnTo>
                    <a:pt x="19968" y="22397"/>
                  </a:lnTo>
                  <a:lnTo>
                    <a:pt x="20209" y="23441"/>
                  </a:lnTo>
                  <a:lnTo>
                    <a:pt x="20432" y="24209"/>
                  </a:lnTo>
                  <a:lnTo>
                    <a:pt x="20629" y="24701"/>
                  </a:lnTo>
                  <a:lnTo>
                    <a:pt x="20754" y="24933"/>
                  </a:lnTo>
                  <a:lnTo>
                    <a:pt x="20906" y="25192"/>
                  </a:lnTo>
                  <a:lnTo>
                    <a:pt x="21263" y="25665"/>
                  </a:lnTo>
                  <a:lnTo>
                    <a:pt x="21683" y="26067"/>
                  </a:lnTo>
                  <a:lnTo>
                    <a:pt x="22156" y="26415"/>
                  </a:lnTo>
                  <a:lnTo>
                    <a:pt x="22665" y="26710"/>
                  </a:lnTo>
                  <a:lnTo>
                    <a:pt x="23210" y="26933"/>
                  </a:lnTo>
                  <a:lnTo>
                    <a:pt x="23772" y="27112"/>
                  </a:lnTo>
                  <a:lnTo>
                    <a:pt x="24344" y="27237"/>
                  </a:lnTo>
                  <a:lnTo>
                    <a:pt x="24629" y="27272"/>
                  </a:lnTo>
                  <a:lnTo>
                    <a:pt x="25201" y="27335"/>
                  </a:lnTo>
                  <a:lnTo>
                    <a:pt x="26353" y="27335"/>
                  </a:lnTo>
                  <a:lnTo>
                    <a:pt x="28094" y="27201"/>
                  </a:lnTo>
                  <a:lnTo>
                    <a:pt x="29255" y="27138"/>
                  </a:lnTo>
                  <a:lnTo>
                    <a:pt x="29961" y="27103"/>
                  </a:lnTo>
                  <a:lnTo>
                    <a:pt x="31345" y="26924"/>
                  </a:lnTo>
                  <a:lnTo>
                    <a:pt x="32711" y="26719"/>
                  </a:lnTo>
                  <a:lnTo>
                    <a:pt x="33711" y="26620"/>
                  </a:lnTo>
                  <a:lnTo>
                    <a:pt x="34372" y="26594"/>
                  </a:lnTo>
                  <a:lnTo>
                    <a:pt x="34702" y="26603"/>
                  </a:lnTo>
                  <a:lnTo>
                    <a:pt x="34890" y="26594"/>
                  </a:lnTo>
                  <a:lnTo>
                    <a:pt x="35274" y="26522"/>
                  </a:lnTo>
                  <a:lnTo>
                    <a:pt x="35640" y="26362"/>
                  </a:lnTo>
                  <a:lnTo>
                    <a:pt x="35979" y="26129"/>
                  </a:lnTo>
                  <a:lnTo>
                    <a:pt x="36283" y="25826"/>
                  </a:lnTo>
                  <a:lnTo>
                    <a:pt x="36542" y="25477"/>
                  </a:lnTo>
                  <a:lnTo>
                    <a:pt x="36756" y="25076"/>
                  </a:lnTo>
                  <a:lnTo>
                    <a:pt x="36908" y="24629"/>
                  </a:lnTo>
                  <a:lnTo>
                    <a:pt x="36953" y="24397"/>
                  </a:lnTo>
                  <a:lnTo>
                    <a:pt x="37212" y="22923"/>
                  </a:lnTo>
                  <a:lnTo>
                    <a:pt x="37614" y="20236"/>
                  </a:lnTo>
                  <a:lnTo>
                    <a:pt x="37810" y="18432"/>
                  </a:lnTo>
                  <a:lnTo>
                    <a:pt x="37882" y="17324"/>
                  </a:lnTo>
                  <a:lnTo>
                    <a:pt x="37908" y="16289"/>
                  </a:lnTo>
                  <a:lnTo>
                    <a:pt x="37873" y="15324"/>
                  </a:lnTo>
                  <a:lnTo>
                    <a:pt x="37774" y="14440"/>
                  </a:lnTo>
                  <a:lnTo>
                    <a:pt x="37605" y="13618"/>
                  </a:lnTo>
                  <a:lnTo>
                    <a:pt x="37364" y="12877"/>
                  </a:lnTo>
                  <a:lnTo>
                    <a:pt x="37051" y="12199"/>
                  </a:lnTo>
                  <a:lnTo>
                    <a:pt x="36649" y="11591"/>
                  </a:lnTo>
                  <a:lnTo>
                    <a:pt x="36167" y="11047"/>
                  </a:lnTo>
                  <a:lnTo>
                    <a:pt x="35587" y="10573"/>
                  </a:lnTo>
                  <a:lnTo>
                    <a:pt x="34917" y="10163"/>
                  </a:lnTo>
                  <a:lnTo>
                    <a:pt x="34533" y="9984"/>
                  </a:lnTo>
                  <a:lnTo>
                    <a:pt x="34247" y="9877"/>
                  </a:lnTo>
                  <a:lnTo>
                    <a:pt x="33667" y="9761"/>
                  </a:lnTo>
                  <a:lnTo>
                    <a:pt x="33095" y="9725"/>
                  </a:lnTo>
                  <a:lnTo>
                    <a:pt x="32524" y="9752"/>
                  </a:lnTo>
                  <a:lnTo>
                    <a:pt x="31675" y="9877"/>
                  </a:lnTo>
                  <a:lnTo>
                    <a:pt x="30577" y="10118"/>
                  </a:lnTo>
                  <a:lnTo>
                    <a:pt x="29782" y="10252"/>
                  </a:lnTo>
                  <a:lnTo>
                    <a:pt x="29273" y="10288"/>
                  </a:lnTo>
                  <a:lnTo>
                    <a:pt x="28791" y="10261"/>
                  </a:lnTo>
                  <a:lnTo>
                    <a:pt x="28318" y="10145"/>
                  </a:lnTo>
                  <a:lnTo>
                    <a:pt x="27871" y="9930"/>
                  </a:lnTo>
                  <a:lnTo>
                    <a:pt x="27442" y="9582"/>
                  </a:lnTo>
                  <a:lnTo>
                    <a:pt x="27041" y="9109"/>
                  </a:lnTo>
                  <a:lnTo>
                    <a:pt x="26674" y="8466"/>
                  </a:lnTo>
                  <a:lnTo>
                    <a:pt x="26496" y="8064"/>
                  </a:lnTo>
                  <a:lnTo>
                    <a:pt x="26398" y="7823"/>
                  </a:lnTo>
                  <a:lnTo>
                    <a:pt x="26264" y="7296"/>
                  </a:lnTo>
                  <a:lnTo>
                    <a:pt x="26201" y="6742"/>
                  </a:lnTo>
                  <a:lnTo>
                    <a:pt x="26219" y="6171"/>
                  </a:lnTo>
                  <a:lnTo>
                    <a:pt x="26246" y="5876"/>
                  </a:lnTo>
                  <a:lnTo>
                    <a:pt x="26273" y="5635"/>
                  </a:lnTo>
                  <a:lnTo>
                    <a:pt x="26273" y="5144"/>
                  </a:lnTo>
                  <a:lnTo>
                    <a:pt x="26219" y="4644"/>
                  </a:lnTo>
                  <a:lnTo>
                    <a:pt x="26103" y="4162"/>
                  </a:lnTo>
                  <a:lnTo>
                    <a:pt x="25942" y="3679"/>
                  </a:lnTo>
                  <a:lnTo>
                    <a:pt x="25728" y="3224"/>
                  </a:lnTo>
                  <a:lnTo>
                    <a:pt x="25469" y="2795"/>
                  </a:lnTo>
                  <a:lnTo>
                    <a:pt x="25165" y="2402"/>
                  </a:lnTo>
                  <a:lnTo>
                    <a:pt x="24817" y="2045"/>
                  </a:lnTo>
                  <a:lnTo>
                    <a:pt x="24424" y="1733"/>
                  </a:lnTo>
                  <a:lnTo>
                    <a:pt x="23995" y="1474"/>
                  </a:lnTo>
                  <a:lnTo>
                    <a:pt x="23531" y="1277"/>
                  </a:lnTo>
                  <a:lnTo>
                    <a:pt x="23031" y="1143"/>
                  </a:lnTo>
                  <a:lnTo>
                    <a:pt x="22504" y="1081"/>
                  </a:lnTo>
                  <a:lnTo>
                    <a:pt x="21942" y="1090"/>
                  </a:lnTo>
                  <a:lnTo>
                    <a:pt x="21352" y="1197"/>
                  </a:lnTo>
                  <a:lnTo>
                    <a:pt x="21049" y="1277"/>
                  </a:lnTo>
                  <a:lnTo>
                    <a:pt x="20727" y="1384"/>
                  </a:lnTo>
                  <a:lnTo>
                    <a:pt x="20102" y="1661"/>
                  </a:lnTo>
                  <a:lnTo>
                    <a:pt x="19164" y="2135"/>
                  </a:lnTo>
                  <a:lnTo>
                    <a:pt x="18245" y="2599"/>
                  </a:lnTo>
                  <a:lnTo>
                    <a:pt x="17646" y="2849"/>
                  </a:lnTo>
                  <a:lnTo>
                    <a:pt x="17039" y="3010"/>
                  </a:lnTo>
                  <a:lnTo>
                    <a:pt x="16450" y="3072"/>
                  </a:lnTo>
                  <a:lnTo>
                    <a:pt x="16146" y="3037"/>
                  </a:lnTo>
                  <a:lnTo>
                    <a:pt x="15941" y="3001"/>
                  </a:lnTo>
                  <a:lnTo>
                    <a:pt x="15557" y="2867"/>
                  </a:lnTo>
                  <a:lnTo>
                    <a:pt x="15039" y="2590"/>
                  </a:lnTo>
                  <a:lnTo>
                    <a:pt x="14726" y="2376"/>
                  </a:lnTo>
                  <a:lnTo>
                    <a:pt x="14056" y="1938"/>
                  </a:lnTo>
                  <a:lnTo>
                    <a:pt x="13003" y="1313"/>
                  </a:lnTo>
                  <a:lnTo>
                    <a:pt x="12261" y="938"/>
                  </a:lnTo>
                  <a:lnTo>
                    <a:pt x="11485" y="599"/>
                  </a:lnTo>
                  <a:lnTo>
                    <a:pt x="10663" y="331"/>
                  </a:lnTo>
                  <a:lnTo>
                    <a:pt x="9806" y="125"/>
                  </a:lnTo>
                  <a:lnTo>
                    <a:pt x="8886" y="18"/>
                  </a:lnTo>
                  <a:lnTo>
                    <a:pt x="84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2"/>
            <p:cNvSpPr/>
            <p:nvPr/>
          </p:nvSpPr>
          <p:spPr>
            <a:xfrm flipH="1" rot="-6023906">
              <a:off x="1330925" y="2560140"/>
              <a:ext cx="681875" cy="566674"/>
            </a:xfrm>
            <a:custGeom>
              <a:rect b="b" l="l" r="r" t="t"/>
              <a:pathLst>
                <a:path extrusionOk="0" fill="none" h="28550" w="34354">
                  <a:moveTo>
                    <a:pt x="0" y="1"/>
                  </a:moveTo>
                  <a:lnTo>
                    <a:pt x="1036" y="153"/>
                  </a:lnTo>
                  <a:lnTo>
                    <a:pt x="3081" y="519"/>
                  </a:lnTo>
                  <a:lnTo>
                    <a:pt x="5064" y="992"/>
                  </a:lnTo>
                  <a:lnTo>
                    <a:pt x="6975" y="1555"/>
                  </a:lnTo>
                  <a:lnTo>
                    <a:pt x="7894" y="1876"/>
                  </a:lnTo>
                  <a:lnTo>
                    <a:pt x="8850" y="2260"/>
                  </a:lnTo>
                  <a:lnTo>
                    <a:pt x="10681" y="3117"/>
                  </a:lnTo>
                  <a:lnTo>
                    <a:pt x="12440" y="4046"/>
                  </a:lnTo>
                  <a:lnTo>
                    <a:pt x="14145" y="5028"/>
                  </a:lnTo>
                  <a:lnTo>
                    <a:pt x="14985" y="5537"/>
                  </a:lnTo>
                  <a:lnTo>
                    <a:pt x="16047" y="6296"/>
                  </a:lnTo>
                  <a:lnTo>
                    <a:pt x="18146" y="7868"/>
                  </a:lnTo>
                  <a:lnTo>
                    <a:pt x="20173" y="9493"/>
                  </a:lnTo>
                  <a:lnTo>
                    <a:pt x="22147" y="11181"/>
                  </a:lnTo>
                  <a:lnTo>
                    <a:pt x="24031" y="12931"/>
                  </a:lnTo>
                  <a:lnTo>
                    <a:pt x="25844" y="14762"/>
                  </a:lnTo>
                  <a:lnTo>
                    <a:pt x="27567" y="16673"/>
                  </a:lnTo>
                  <a:lnTo>
                    <a:pt x="29201" y="18673"/>
                  </a:lnTo>
                  <a:lnTo>
                    <a:pt x="29978" y="19709"/>
                  </a:lnTo>
                  <a:lnTo>
                    <a:pt x="30603" y="20745"/>
                  </a:lnTo>
                  <a:lnTo>
                    <a:pt x="31791" y="22870"/>
                  </a:lnTo>
                  <a:lnTo>
                    <a:pt x="32880" y="25085"/>
                  </a:lnTo>
                  <a:lnTo>
                    <a:pt x="33890" y="27371"/>
                  </a:lnTo>
                  <a:lnTo>
                    <a:pt x="34354" y="28550"/>
                  </a:lnTo>
                </a:path>
              </a:pathLst>
            </a:custGeom>
            <a:noFill/>
            <a:ln cap="flat" cmpd="sng" w="6925">
              <a:solidFill>
                <a:srgbClr val="ED6E24"/>
              </a:solidFill>
              <a:prstDash val="solid"/>
              <a:miter lim="8929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
            <p:cNvSpPr/>
            <p:nvPr/>
          </p:nvSpPr>
          <p:spPr>
            <a:xfrm flipH="1" rot="-6023906">
              <a:off x="1331153" y="2633717"/>
              <a:ext cx="16335" cy="64170"/>
            </a:xfrm>
            <a:custGeom>
              <a:rect b="b" l="l" r="r" t="t"/>
              <a:pathLst>
                <a:path extrusionOk="0" h="3233" w="823">
                  <a:moveTo>
                    <a:pt x="251" y="0"/>
                  </a:moveTo>
                  <a:lnTo>
                    <a:pt x="161" y="9"/>
                  </a:lnTo>
                  <a:lnTo>
                    <a:pt x="135" y="54"/>
                  </a:lnTo>
                  <a:lnTo>
                    <a:pt x="72" y="250"/>
                  </a:lnTo>
                  <a:lnTo>
                    <a:pt x="9" y="661"/>
                  </a:lnTo>
                  <a:lnTo>
                    <a:pt x="1" y="1081"/>
                  </a:lnTo>
                  <a:lnTo>
                    <a:pt x="54" y="1491"/>
                  </a:lnTo>
                  <a:lnTo>
                    <a:pt x="197" y="2099"/>
                  </a:lnTo>
                  <a:lnTo>
                    <a:pt x="510" y="2858"/>
                  </a:lnTo>
                  <a:lnTo>
                    <a:pt x="697" y="3206"/>
                  </a:lnTo>
                  <a:lnTo>
                    <a:pt x="733" y="3233"/>
                  </a:lnTo>
                  <a:lnTo>
                    <a:pt x="822" y="3197"/>
                  </a:lnTo>
                  <a:lnTo>
                    <a:pt x="822" y="3161"/>
                  </a:lnTo>
                  <a:lnTo>
                    <a:pt x="652" y="2768"/>
                  </a:lnTo>
                  <a:lnTo>
                    <a:pt x="402" y="1956"/>
                  </a:lnTo>
                  <a:lnTo>
                    <a:pt x="331" y="1536"/>
                  </a:lnTo>
                  <a:lnTo>
                    <a:pt x="295" y="1161"/>
                  </a:lnTo>
                  <a:lnTo>
                    <a:pt x="295" y="411"/>
                  </a:lnTo>
                  <a:lnTo>
                    <a:pt x="268" y="36"/>
                  </a:lnTo>
                  <a:lnTo>
                    <a:pt x="251"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2"/>
            <p:cNvSpPr/>
            <p:nvPr/>
          </p:nvSpPr>
          <p:spPr>
            <a:xfrm flipH="1" rot="-6023906">
              <a:off x="1434255" y="2793037"/>
              <a:ext cx="30348" cy="128698"/>
            </a:xfrm>
            <a:custGeom>
              <a:rect b="b" l="l" r="r" t="t"/>
              <a:pathLst>
                <a:path extrusionOk="0" h="6484" w="1529">
                  <a:moveTo>
                    <a:pt x="215" y="1"/>
                  </a:moveTo>
                  <a:lnTo>
                    <a:pt x="117" y="19"/>
                  </a:lnTo>
                  <a:lnTo>
                    <a:pt x="37" y="90"/>
                  </a:lnTo>
                  <a:lnTo>
                    <a:pt x="28" y="144"/>
                  </a:lnTo>
                  <a:lnTo>
                    <a:pt x="1" y="554"/>
                  </a:lnTo>
                  <a:lnTo>
                    <a:pt x="10" y="1376"/>
                  </a:lnTo>
                  <a:lnTo>
                    <a:pt x="90" y="2189"/>
                  </a:lnTo>
                  <a:lnTo>
                    <a:pt x="224" y="2992"/>
                  </a:lnTo>
                  <a:lnTo>
                    <a:pt x="510" y="4180"/>
                  </a:lnTo>
                  <a:lnTo>
                    <a:pt x="1028" y="5707"/>
                  </a:lnTo>
                  <a:lnTo>
                    <a:pt x="1332" y="6439"/>
                  </a:lnTo>
                  <a:lnTo>
                    <a:pt x="1349" y="6466"/>
                  </a:lnTo>
                  <a:lnTo>
                    <a:pt x="1421" y="6484"/>
                  </a:lnTo>
                  <a:lnTo>
                    <a:pt x="1492" y="6457"/>
                  </a:lnTo>
                  <a:lnTo>
                    <a:pt x="1528" y="6404"/>
                  </a:lnTo>
                  <a:lnTo>
                    <a:pt x="1519" y="6368"/>
                  </a:lnTo>
                  <a:lnTo>
                    <a:pt x="1376" y="5984"/>
                  </a:lnTo>
                  <a:lnTo>
                    <a:pt x="1144" y="5216"/>
                  </a:lnTo>
                  <a:lnTo>
                    <a:pt x="858" y="4064"/>
                  </a:lnTo>
                  <a:lnTo>
                    <a:pt x="590" y="2501"/>
                  </a:lnTo>
                  <a:lnTo>
                    <a:pt x="394" y="903"/>
                  </a:lnTo>
                  <a:lnTo>
                    <a:pt x="314" y="99"/>
                  </a:lnTo>
                  <a:lnTo>
                    <a:pt x="296" y="45"/>
                  </a:lnTo>
                  <a:lnTo>
                    <a:pt x="215" y="1"/>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2"/>
            <p:cNvSpPr/>
            <p:nvPr/>
          </p:nvSpPr>
          <p:spPr>
            <a:xfrm flipH="1" rot="-6023906">
              <a:off x="1408107" y="2808550"/>
              <a:ext cx="50534" cy="47339"/>
            </a:xfrm>
            <a:custGeom>
              <a:rect b="b" l="l" r="r" t="t"/>
              <a:pathLst>
                <a:path extrusionOk="0" h="2385" w="2546">
                  <a:moveTo>
                    <a:pt x="188" y="0"/>
                  </a:moveTo>
                  <a:lnTo>
                    <a:pt x="90" y="18"/>
                  </a:lnTo>
                  <a:lnTo>
                    <a:pt x="19" y="98"/>
                  </a:lnTo>
                  <a:lnTo>
                    <a:pt x="1" y="197"/>
                  </a:lnTo>
                  <a:lnTo>
                    <a:pt x="37" y="232"/>
                  </a:lnTo>
                  <a:lnTo>
                    <a:pt x="680" y="759"/>
                  </a:lnTo>
                  <a:lnTo>
                    <a:pt x="1305" y="1304"/>
                  </a:lnTo>
                  <a:lnTo>
                    <a:pt x="1590" y="1581"/>
                  </a:lnTo>
                  <a:lnTo>
                    <a:pt x="2037" y="2018"/>
                  </a:lnTo>
                  <a:lnTo>
                    <a:pt x="2358" y="2277"/>
                  </a:lnTo>
                  <a:lnTo>
                    <a:pt x="2528" y="2384"/>
                  </a:lnTo>
                  <a:lnTo>
                    <a:pt x="2546" y="2384"/>
                  </a:lnTo>
                  <a:lnTo>
                    <a:pt x="2546" y="2375"/>
                  </a:lnTo>
                  <a:lnTo>
                    <a:pt x="2448" y="2206"/>
                  </a:lnTo>
                  <a:lnTo>
                    <a:pt x="2198" y="1884"/>
                  </a:lnTo>
                  <a:lnTo>
                    <a:pt x="1760" y="1447"/>
                  </a:lnTo>
                  <a:lnTo>
                    <a:pt x="1465" y="1161"/>
                  </a:lnTo>
                  <a:lnTo>
                    <a:pt x="858" y="589"/>
                  </a:lnTo>
                  <a:lnTo>
                    <a:pt x="233" y="27"/>
                  </a:lnTo>
                  <a:lnTo>
                    <a:pt x="188"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2"/>
            <p:cNvSpPr/>
            <p:nvPr/>
          </p:nvSpPr>
          <p:spPr>
            <a:xfrm flipH="1" rot="-6023906">
              <a:off x="1595429" y="2947944"/>
              <a:ext cx="31043" cy="146601"/>
            </a:xfrm>
            <a:custGeom>
              <a:rect b="b" l="l" r="r" t="t"/>
              <a:pathLst>
                <a:path extrusionOk="0" h="7386" w="1564">
                  <a:moveTo>
                    <a:pt x="1430" y="0"/>
                  </a:moveTo>
                  <a:lnTo>
                    <a:pt x="1340" y="54"/>
                  </a:lnTo>
                  <a:lnTo>
                    <a:pt x="1305" y="116"/>
                  </a:lnTo>
                  <a:lnTo>
                    <a:pt x="1135" y="554"/>
                  </a:lnTo>
                  <a:lnTo>
                    <a:pt x="822" y="1447"/>
                  </a:lnTo>
                  <a:lnTo>
                    <a:pt x="572" y="2349"/>
                  </a:lnTo>
                  <a:lnTo>
                    <a:pt x="376" y="3260"/>
                  </a:lnTo>
                  <a:lnTo>
                    <a:pt x="162" y="4626"/>
                  </a:lnTo>
                  <a:lnTo>
                    <a:pt x="19" y="6421"/>
                  </a:lnTo>
                  <a:lnTo>
                    <a:pt x="1" y="7305"/>
                  </a:lnTo>
                  <a:lnTo>
                    <a:pt x="10" y="7341"/>
                  </a:lnTo>
                  <a:lnTo>
                    <a:pt x="54" y="7385"/>
                  </a:lnTo>
                  <a:lnTo>
                    <a:pt x="117" y="7385"/>
                  </a:lnTo>
                  <a:lnTo>
                    <a:pt x="171" y="7332"/>
                  </a:lnTo>
                  <a:lnTo>
                    <a:pt x="180" y="7287"/>
                  </a:lnTo>
                  <a:lnTo>
                    <a:pt x="242" y="6385"/>
                  </a:lnTo>
                  <a:lnTo>
                    <a:pt x="483" y="4608"/>
                  </a:lnTo>
                  <a:lnTo>
                    <a:pt x="849" y="2840"/>
                  </a:lnTo>
                  <a:lnTo>
                    <a:pt x="1305" y="1063"/>
                  </a:lnTo>
                  <a:lnTo>
                    <a:pt x="1555" y="152"/>
                  </a:lnTo>
                  <a:lnTo>
                    <a:pt x="1564" y="89"/>
                  </a:lnTo>
                  <a:lnTo>
                    <a:pt x="1519" y="18"/>
                  </a:lnTo>
                  <a:lnTo>
                    <a:pt x="1430"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2"/>
            <p:cNvSpPr/>
            <p:nvPr/>
          </p:nvSpPr>
          <p:spPr>
            <a:xfrm flipH="1" rot="-6023906">
              <a:off x="1574999" y="2971720"/>
              <a:ext cx="24473" cy="66492"/>
            </a:xfrm>
            <a:custGeom>
              <a:rect b="b" l="l" r="r" t="t"/>
              <a:pathLst>
                <a:path extrusionOk="0" h="3350" w="1233">
                  <a:moveTo>
                    <a:pt x="144" y="0"/>
                  </a:moveTo>
                  <a:lnTo>
                    <a:pt x="54" y="63"/>
                  </a:lnTo>
                  <a:lnTo>
                    <a:pt x="1" y="161"/>
                  </a:lnTo>
                  <a:lnTo>
                    <a:pt x="19" y="224"/>
                  </a:lnTo>
                  <a:lnTo>
                    <a:pt x="331" y="992"/>
                  </a:lnTo>
                  <a:lnTo>
                    <a:pt x="626" y="1777"/>
                  </a:lnTo>
                  <a:lnTo>
                    <a:pt x="769" y="2170"/>
                  </a:lnTo>
                  <a:lnTo>
                    <a:pt x="1037" y="2974"/>
                  </a:lnTo>
                  <a:lnTo>
                    <a:pt x="1224" y="3340"/>
                  </a:lnTo>
                  <a:lnTo>
                    <a:pt x="1233" y="3349"/>
                  </a:lnTo>
                  <a:lnTo>
                    <a:pt x="1233" y="3340"/>
                  </a:lnTo>
                  <a:lnTo>
                    <a:pt x="1188" y="2912"/>
                  </a:lnTo>
                  <a:lnTo>
                    <a:pt x="992" y="2063"/>
                  </a:lnTo>
                  <a:lnTo>
                    <a:pt x="554" y="831"/>
                  </a:lnTo>
                  <a:lnTo>
                    <a:pt x="260" y="63"/>
                  </a:lnTo>
                  <a:lnTo>
                    <a:pt x="233" y="9"/>
                  </a:lnTo>
                  <a:lnTo>
                    <a:pt x="144"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2"/>
            <p:cNvSpPr/>
            <p:nvPr/>
          </p:nvSpPr>
          <p:spPr>
            <a:xfrm flipH="1" rot="-6023906">
              <a:off x="1307180" y="2669048"/>
              <a:ext cx="38109" cy="38486"/>
            </a:xfrm>
            <a:custGeom>
              <a:rect b="b" l="l" r="r" t="t"/>
              <a:pathLst>
                <a:path extrusionOk="0" h="1939" w="1920">
                  <a:moveTo>
                    <a:pt x="1840" y="1"/>
                  </a:moveTo>
                  <a:lnTo>
                    <a:pt x="1759" y="19"/>
                  </a:lnTo>
                  <a:lnTo>
                    <a:pt x="1724" y="45"/>
                  </a:lnTo>
                  <a:lnTo>
                    <a:pt x="1215" y="554"/>
                  </a:lnTo>
                  <a:lnTo>
                    <a:pt x="732" y="1072"/>
                  </a:lnTo>
                  <a:lnTo>
                    <a:pt x="536" y="1269"/>
                  </a:lnTo>
                  <a:lnTo>
                    <a:pt x="214" y="1581"/>
                  </a:lnTo>
                  <a:lnTo>
                    <a:pt x="54" y="1805"/>
                  </a:lnTo>
                  <a:lnTo>
                    <a:pt x="0" y="1912"/>
                  </a:lnTo>
                  <a:lnTo>
                    <a:pt x="9" y="1939"/>
                  </a:lnTo>
                  <a:lnTo>
                    <a:pt x="36" y="1939"/>
                  </a:lnTo>
                  <a:lnTo>
                    <a:pt x="170" y="1867"/>
                  </a:lnTo>
                  <a:lnTo>
                    <a:pt x="393" y="1680"/>
                  </a:lnTo>
                  <a:lnTo>
                    <a:pt x="697" y="1358"/>
                  </a:lnTo>
                  <a:lnTo>
                    <a:pt x="893" y="1153"/>
                  </a:lnTo>
                  <a:lnTo>
                    <a:pt x="1402" y="653"/>
                  </a:lnTo>
                  <a:lnTo>
                    <a:pt x="1893" y="135"/>
                  </a:lnTo>
                  <a:lnTo>
                    <a:pt x="1920" y="99"/>
                  </a:lnTo>
                  <a:lnTo>
                    <a:pt x="1902" y="36"/>
                  </a:lnTo>
                  <a:lnTo>
                    <a:pt x="1840" y="1"/>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2"/>
            <p:cNvSpPr/>
            <p:nvPr/>
          </p:nvSpPr>
          <p:spPr>
            <a:xfrm flipH="1" rot="-6023906">
              <a:off x="1353878" y="2638195"/>
              <a:ext cx="171054" cy="59049"/>
            </a:xfrm>
            <a:custGeom>
              <a:rect b="b" l="l" r="r" t="t"/>
              <a:pathLst>
                <a:path extrusionOk="0" h="2975" w="8618">
                  <a:moveTo>
                    <a:pt x="8528" y="0"/>
                  </a:moveTo>
                  <a:lnTo>
                    <a:pt x="7966" y="18"/>
                  </a:lnTo>
                  <a:lnTo>
                    <a:pt x="6832" y="99"/>
                  </a:lnTo>
                  <a:lnTo>
                    <a:pt x="5698" y="259"/>
                  </a:lnTo>
                  <a:lnTo>
                    <a:pt x="4581" y="527"/>
                  </a:lnTo>
                  <a:lnTo>
                    <a:pt x="4046" y="724"/>
                  </a:lnTo>
                  <a:lnTo>
                    <a:pt x="3510" y="938"/>
                  </a:lnTo>
                  <a:lnTo>
                    <a:pt x="2438" y="1456"/>
                  </a:lnTo>
                  <a:lnTo>
                    <a:pt x="1411" y="2036"/>
                  </a:lnTo>
                  <a:lnTo>
                    <a:pt x="447" y="2653"/>
                  </a:lnTo>
                  <a:lnTo>
                    <a:pt x="0" y="2965"/>
                  </a:lnTo>
                  <a:lnTo>
                    <a:pt x="0" y="2974"/>
                  </a:lnTo>
                  <a:lnTo>
                    <a:pt x="18" y="2974"/>
                  </a:lnTo>
                  <a:lnTo>
                    <a:pt x="482" y="2760"/>
                  </a:lnTo>
                  <a:lnTo>
                    <a:pt x="1393" y="2269"/>
                  </a:lnTo>
                  <a:lnTo>
                    <a:pt x="2286" y="1768"/>
                  </a:lnTo>
                  <a:lnTo>
                    <a:pt x="3215" y="1286"/>
                  </a:lnTo>
                  <a:lnTo>
                    <a:pt x="3697" y="1063"/>
                  </a:lnTo>
                  <a:lnTo>
                    <a:pt x="3992" y="947"/>
                  </a:lnTo>
                  <a:lnTo>
                    <a:pt x="4581" y="742"/>
                  </a:lnTo>
                  <a:lnTo>
                    <a:pt x="5474" y="518"/>
                  </a:lnTo>
                  <a:lnTo>
                    <a:pt x="6680" y="340"/>
                  </a:lnTo>
                  <a:lnTo>
                    <a:pt x="7894" y="241"/>
                  </a:lnTo>
                  <a:lnTo>
                    <a:pt x="8511" y="197"/>
                  </a:lnTo>
                  <a:lnTo>
                    <a:pt x="8555" y="188"/>
                  </a:lnTo>
                  <a:lnTo>
                    <a:pt x="8609" y="125"/>
                  </a:lnTo>
                  <a:lnTo>
                    <a:pt x="8618" y="54"/>
                  </a:lnTo>
                  <a:lnTo>
                    <a:pt x="8573" y="9"/>
                  </a:lnTo>
                  <a:lnTo>
                    <a:pt x="8528"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2"/>
            <p:cNvSpPr/>
            <p:nvPr/>
          </p:nvSpPr>
          <p:spPr>
            <a:xfrm flipH="1" rot="-6023906">
              <a:off x="1364462" y="2609740"/>
              <a:ext cx="95015" cy="7642"/>
            </a:xfrm>
            <a:custGeom>
              <a:rect b="b" l="l" r="r" t="t"/>
              <a:pathLst>
                <a:path extrusionOk="0" h="385" w="4787">
                  <a:moveTo>
                    <a:pt x="3063" y="1"/>
                  </a:moveTo>
                  <a:lnTo>
                    <a:pt x="1795" y="72"/>
                  </a:lnTo>
                  <a:lnTo>
                    <a:pt x="572" y="251"/>
                  </a:lnTo>
                  <a:lnTo>
                    <a:pt x="18" y="358"/>
                  </a:lnTo>
                  <a:lnTo>
                    <a:pt x="0" y="376"/>
                  </a:lnTo>
                  <a:lnTo>
                    <a:pt x="18" y="385"/>
                  </a:lnTo>
                  <a:lnTo>
                    <a:pt x="661" y="322"/>
                  </a:lnTo>
                  <a:lnTo>
                    <a:pt x="1929" y="233"/>
                  </a:lnTo>
                  <a:lnTo>
                    <a:pt x="2554" y="224"/>
                  </a:lnTo>
                  <a:lnTo>
                    <a:pt x="3099" y="242"/>
                  </a:lnTo>
                  <a:lnTo>
                    <a:pt x="4188" y="322"/>
                  </a:lnTo>
                  <a:lnTo>
                    <a:pt x="4733" y="314"/>
                  </a:lnTo>
                  <a:lnTo>
                    <a:pt x="4769" y="305"/>
                  </a:lnTo>
                  <a:lnTo>
                    <a:pt x="4787" y="260"/>
                  </a:lnTo>
                  <a:lnTo>
                    <a:pt x="4760" y="242"/>
                  </a:lnTo>
                  <a:lnTo>
                    <a:pt x="4510" y="162"/>
                  </a:lnTo>
                  <a:lnTo>
                    <a:pt x="3956" y="63"/>
                  </a:lnTo>
                  <a:lnTo>
                    <a:pt x="3063" y="1"/>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2"/>
            <p:cNvSpPr/>
            <p:nvPr/>
          </p:nvSpPr>
          <p:spPr>
            <a:xfrm flipH="1" rot="-6023906">
              <a:off x="1481869" y="2774948"/>
              <a:ext cx="177267" cy="59744"/>
            </a:xfrm>
            <a:custGeom>
              <a:rect b="b" l="l" r="r" t="t"/>
              <a:pathLst>
                <a:path extrusionOk="0" h="3010" w="8931">
                  <a:moveTo>
                    <a:pt x="8922" y="0"/>
                  </a:moveTo>
                  <a:lnTo>
                    <a:pt x="8690" y="143"/>
                  </a:lnTo>
                  <a:lnTo>
                    <a:pt x="8190" y="384"/>
                  </a:lnTo>
                  <a:lnTo>
                    <a:pt x="7404" y="706"/>
                  </a:lnTo>
                  <a:lnTo>
                    <a:pt x="5752" y="1215"/>
                  </a:lnTo>
                  <a:lnTo>
                    <a:pt x="4725" y="1536"/>
                  </a:lnTo>
                  <a:lnTo>
                    <a:pt x="3573" y="1938"/>
                  </a:lnTo>
                  <a:lnTo>
                    <a:pt x="1831" y="2510"/>
                  </a:lnTo>
                  <a:lnTo>
                    <a:pt x="662" y="2777"/>
                  </a:lnTo>
                  <a:lnTo>
                    <a:pt x="63" y="2849"/>
                  </a:lnTo>
                  <a:lnTo>
                    <a:pt x="10" y="2867"/>
                  </a:lnTo>
                  <a:lnTo>
                    <a:pt x="1" y="2965"/>
                  </a:lnTo>
                  <a:lnTo>
                    <a:pt x="54" y="2983"/>
                  </a:lnTo>
                  <a:lnTo>
                    <a:pt x="358" y="3010"/>
                  </a:lnTo>
                  <a:lnTo>
                    <a:pt x="974" y="2965"/>
                  </a:lnTo>
                  <a:lnTo>
                    <a:pt x="1599" y="2849"/>
                  </a:lnTo>
                  <a:lnTo>
                    <a:pt x="2242" y="2670"/>
                  </a:lnTo>
                  <a:lnTo>
                    <a:pt x="3823" y="2090"/>
                  </a:lnTo>
                  <a:lnTo>
                    <a:pt x="5002" y="1634"/>
                  </a:lnTo>
                  <a:lnTo>
                    <a:pt x="6430" y="1143"/>
                  </a:lnTo>
                  <a:lnTo>
                    <a:pt x="7868" y="625"/>
                  </a:lnTo>
                  <a:lnTo>
                    <a:pt x="8190" y="518"/>
                  </a:lnTo>
                  <a:lnTo>
                    <a:pt x="8600" y="340"/>
                  </a:lnTo>
                  <a:lnTo>
                    <a:pt x="8833" y="152"/>
                  </a:lnTo>
                  <a:lnTo>
                    <a:pt x="8931" y="9"/>
                  </a:lnTo>
                  <a:lnTo>
                    <a:pt x="8931"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2"/>
            <p:cNvSpPr/>
            <p:nvPr/>
          </p:nvSpPr>
          <p:spPr>
            <a:xfrm flipH="1" rot="-6023906">
              <a:off x="1492928" y="2750152"/>
              <a:ext cx="117900" cy="14370"/>
            </a:xfrm>
            <a:custGeom>
              <a:rect b="b" l="l" r="r" t="t"/>
              <a:pathLst>
                <a:path extrusionOk="0" h="724" w="5940">
                  <a:moveTo>
                    <a:pt x="1135" y="0"/>
                  </a:moveTo>
                  <a:lnTo>
                    <a:pt x="394" y="36"/>
                  </a:lnTo>
                  <a:lnTo>
                    <a:pt x="37" y="81"/>
                  </a:lnTo>
                  <a:lnTo>
                    <a:pt x="1" y="98"/>
                  </a:lnTo>
                  <a:lnTo>
                    <a:pt x="1" y="152"/>
                  </a:lnTo>
                  <a:lnTo>
                    <a:pt x="28" y="170"/>
                  </a:lnTo>
                  <a:lnTo>
                    <a:pt x="760" y="259"/>
                  </a:lnTo>
                  <a:lnTo>
                    <a:pt x="2224" y="375"/>
                  </a:lnTo>
                  <a:lnTo>
                    <a:pt x="3689" y="465"/>
                  </a:lnTo>
                  <a:lnTo>
                    <a:pt x="5145" y="607"/>
                  </a:lnTo>
                  <a:lnTo>
                    <a:pt x="5868" y="723"/>
                  </a:lnTo>
                  <a:lnTo>
                    <a:pt x="5921" y="715"/>
                  </a:lnTo>
                  <a:lnTo>
                    <a:pt x="5939" y="625"/>
                  </a:lnTo>
                  <a:lnTo>
                    <a:pt x="5895" y="598"/>
                  </a:lnTo>
                  <a:lnTo>
                    <a:pt x="5216" y="465"/>
                  </a:lnTo>
                  <a:lnTo>
                    <a:pt x="3769" y="197"/>
                  </a:lnTo>
                  <a:lnTo>
                    <a:pt x="2260" y="27"/>
                  </a:lnTo>
                  <a:lnTo>
                    <a:pt x="1135"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2"/>
            <p:cNvSpPr/>
            <p:nvPr/>
          </p:nvSpPr>
          <p:spPr>
            <a:xfrm flipH="1" rot="-6023906">
              <a:off x="1635616" y="2905435"/>
              <a:ext cx="163968" cy="50892"/>
            </a:xfrm>
            <a:custGeom>
              <a:rect b="b" l="l" r="r" t="t"/>
              <a:pathLst>
                <a:path extrusionOk="0" h="2564" w="8261">
                  <a:moveTo>
                    <a:pt x="8207" y="0"/>
                  </a:moveTo>
                  <a:lnTo>
                    <a:pt x="8172" y="9"/>
                  </a:lnTo>
                  <a:lnTo>
                    <a:pt x="7180" y="483"/>
                  </a:lnTo>
                  <a:lnTo>
                    <a:pt x="5716" y="1117"/>
                  </a:lnTo>
                  <a:lnTo>
                    <a:pt x="4725" y="1465"/>
                  </a:lnTo>
                  <a:lnTo>
                    <a:pt x="4207" y="1599"/>
                  </a:lnTo>
                  <a:lnTo>
                    <a:pt x="2117" y="2063"/>
                  </a:lnTo>
                  <a:lnTo>
                    <a:pt x="27" y="2483"/>
                  </a:lnTo>
                  <a:lnTo>
                    <a:pt x="1" y="2501"/>
                  </a:lnTo>
                  <a:lnTo>
                    <a:pt x="10" y="2563"/>
                  </a:lnTo>
                  <a:lnTo>
                    <a:pt x="36" y="2563"/>
                  </a:lnTo>
                  <a:lnTo>
                    <a:pt x="1028" y="2420"/>
                  </a:lnTo>
                  <a:lnTo>
                    <a:pt x="3135" y="2117"/>
                  </a:lnTo>
                  <a:lnTo>
                    <a:pt x="4743" y="1777"/>
                  </a:lnTo>
                  <a:lnTo>
                    <a:pt x="5796" y="1456"/>
                  </a:lnTo>
                  <a:lnTo>
                    <a:pt x="6805" y="1045"/>
                  </a:lnTo>
                  <a:lnTo>
                    <a:pt x="7770" y="500"/>
                  </a:lnTo>
                  <a:lnTo>
                    <a:pt x="8216" y="170"/>
                  </a:lnTo>
                  <a:lnTo>
                    <a:pt x="8261" y="116"/>
                  </a:lnTo>
                  <a:lnTo>
                    <a:pt x="8252" y="27"/>
                  </a:lnTo>
                  <a:lnTo>
                    <a:pt x="8207"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2"/>
            <p:cNvSpPr/>
            <p:nvPr/>
          </p:nvSpPr>
          <p:spPr>
            <a:xfrm flipH="1" rot="-6023906">
              <a:off x="1725510" y="2846015"/>
              <a:ext cx="49462" cy="49284"/>
            </a:xfrm>
            <a:custGeom>
              <a:rect b="b" l="l" r="r" t="t"/>
              <a:pathLst>
                <a:path extrusionOk="0" h="2483" w="2492">
                  <a:moveTo>
                    <a:pt x="2483" y="0"/>
                  </a:moveTo>
                  <a:lnTo>
                    <a:pt x="2322" y="134"/>
                  </a:lnTo>
                  <a:lnTo>
                    <a:pt x="2018" y="455"/>
                  </a:lnTo>
                  <a:lnTo>
                    <a:pt x="1590" y="973"/>
                  </a:lnTo>
                  <a:lnTo>
                    <a:pt x="1295" y="1286"/>
                  </a:lnTo>
                  <a:lnTo>
                    <a:pt x="911" y="1643"/>
                  </a:lnTo>
                  <a:lnTo>
                    <a:pt x="509" y="1965"/>
                  </a:lnTo>
                  <a:lnTo>
                    <a:pt x="375" y="2072"/>
                  </a:lnTo>
                  <a:lnTo>
                    <a:pt x="116" y="2277"/>
                  </a:lnTo>
                  <a:lnTo>
                    <a:pt x="9" y="2420"/>
                  </a:lnTo>
                  <a:lnTo>
                    <a:pt x="0" y="2447"/>
                  </a:lnTo>
                  <a:lnTo>
                    <a:pt x="27" y="2483"/>
                  </a:lnTo>
                  <a:lnTo>
                    <a:pt x="54" y="2483"/>
                  </a:lnTo>
                  <a:lnTo>
                    <a:pt x="232" y="2429"/>
                  </a:lnTo>
                  <a:lnTo>
                    <a:pt x="598" y="2206"/>
                  </a:lnTo>
                  <a:lnTo>
                    <a:pt x="1125" y="1715"/>
                  </a:lnTo>
                  <a:lnTo>
                    <a:pt x="1411" y="1411"/>
                  </a:lnTo>
                  <a:lnTo>
                    <a:pt x="1715" y="1116"/>
                  </a:lnTo>
                  <a:lnTo>
                    <a:pt x="2170" y="589"/>
                  </a:lnTo>
                  <a:lnTo>
                    <a:pt x="2411" y="205"/>
                  </a:lnTo>
                  <a:lnTo>
                    <a:pt x="2492" y="0"/>
                  </a:lnTo>
                  <a:close/>
                </a:path>
              </a:pathLst>
            </a:custGeom>
            <a:solidFill>
              <a:srgbClr val="ED6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 name="Google Shape;402;p32"/>
          <p:cNvSpPr txBox="1"/>
          <p:nvPr>
            <p:ph hasCustomPrompt="1" idx="2" type="title"/>
          </p:nvPr>
        </p:nvSpPr>
        <p:spPr>
          <a:xfrm>
            <a:off x="720000" y="610475"/>
            <a:ext cx="4582800" cy="1080600"/>
          </a:xfrm>
          <a:prstGeom prst="rect">
            <a:avLst/>
          </a:prstGeom>
        </p:spPr>
        <p:txBody>
          <a:bodyPr anchorCtr="0" anchor="b" bIns="91425" lIns="91425" spcFirstLastPara="1" rIns="91425" wrap="square" tIns="91425">
            <a:noAutofit/>
          </a:bodyPr>
          <a:lstStyle>
            <a:lvl1pPr lvl="0">
              <a:spcBef>
                <a:spcPts val="0"/>
              </a:spcBef>
              <a:spcAft>
                <a:spcPts val="0"/>
              </a:spcAft>
              <a:buSzPts val="6800"/>
              <a:buNone/>
              <a:defRPr sz="6800">
                <a:solidFill>
                  <a:schemeClr val="lt1"/>
                </a:solidFill>
              </a:defRPr>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403" name="Google Shape;403;p32"/>
          <p:cNvSpPr/>
          <p:nvPr/>
        </p:nvSpPr>
        <p:spPr>
          <a:xfrm>
            <a:off x="5916085" y="-1955625"/>
            <a:ext cx="5305822" cy="5068902"/>
          </a:xfrm>
          <a:custGeom>
            <a:rect b="b" l="l" r="r" t="t"/>
            <a:pathLst>
              <a:path extrusionOk="0" h="49294" w="51598">
                <a:moveTo>
                  <a:pt x="18012" y="0"/>
                </a:moveTo>
                <a:lnTo>
                  <a:pt x="17387" y="27"/>
                </a:lnTo>
                <a:lnTo>
                  <a:pt x="16762" y="108"/>
                </a:lnTo>
                <a:lnTo>
                  <a:pt x="16155" y="259"/>
                </a:lnTo>
                <a:lnTo>
                  <a:pt x="15860" y="367"/>
                </a:lnTo>
                <a:lnTo>
                  <a:pt x="15583" y="465"/>
                </a:lnTo>
                <a:lnTo>
                  <a:pt x="15065" y="724"/>
                </a:lnTo>
                <a:lnTo>
                  <a:pt x="14574" y="1036"/>
                </a:lnTo>
                <a:lnTo>
                  <a:pt x="14119" y="1385"/>
                </a:lnTo>
                <a:lnTo>
                  <a:pt x="13690" y="1786"/>
                </a:lnTo>
                <a:lnTo>
                  <a:pt x="13315" y="2224"/>
                </a:lnTo>
                <a:lnTo>
                  <a:pt x="12976" y="2706"/>
                </a:lnTo>
                <a:lnTo>
                  <a:pt x="12690" y="3206"/>
                </a:lnTo>
                <a:lnTo>
                  <a:pt x="12565" y="3474"/>
                </a:lnTo>
                <a:lnTo>
                  <a:pt x="12449" y="3742"/>
                </a:lnTo>
                <a:lnTo>
                  <a:pt x="12261" y="4296"/>
                </a:lnTo>
                <a:lnTo>
                  <a:pt x="12127" y="4867"/>
                </a:lnTo>
                <a:lnTo>
                  <a:pt x="12056" y="5457"/>
                </a:lnTo>
                <a:lnTo>
                  <a:pt x="12047" y="5751"/>
                </a:lnTo>
                <a:lnTo>
                  <a:pt x="12047" y="6091"/>
                </a:lnTo>
                <a:lnTo>
                  <a:pt x="12101" y="6769"/>
                </a:lnTo>
                <a:lnTo>
                  <a:pt x="12172" y="7448"/>
                </a:lnTo>
                <a:lnTo>
                  <a:pt x="12217" y="8127"/>
                </a:lnTo>
                <a:lnTo>
                  <a:pt x="12208" y="8466"/>
                </a:lnTo>
                <a:lnTo>
                  <a:pt x="12172" y="8779"/>
                </a:lnTo>
                <a:lnTo>
                  <a:pt x="12029" y="9323"/>
                </a:lnTo>
                <a:lnTo>
                  <a:pt x="11779" y="9806"/>
                </a:lnTo>
                <a:lnTo>
                  <a:pt x="11449" y="10216"/>
                </a:lnTo>
                <a:lnTo>
                  <a:pt x="11038" y="10574"/>
                </a:lnTo>
                <a:lnTo>
                  <a:pt x="10573" y="10859"/>
                </a:lnTo>
                <a:lnTo>
                  <a:pt x="10064" y="11100"/>
                </a:lnTo>
                <a:lnTo>
                  <a:pt x="9529" y="11279"/>
                </a:lnTo>
                <a:lnTo>
                  <a:pt x="9243" y="11350"/>
                </a:lnTo>
                <a:lnTo>
                  <a:pt x="8904" y="11431"/>
                </a:lnTo>
                <a:lnTo>
                  <a:pt x="8198" y="11538"/>
                </a:lnTo>
                <a:lnTo>
                  <a:pt x="7135" y="11645"/>
                </a:lnTo>
                <a:lnTo>
                  <a:pt x="6073" y="11743"/>
                </a:lnTo>
                <a:lnTo>
                  <a:pt x="5367" y="11850"/>
                </a:lnTo>
                <a:lnTo>
                  <a:pt x="4680" y="12011"/>
                </a:lnTo>
                <a:lnTo>
                  <a:pt x="4010" y="12252"/>
                </a:lnTo>
                <a:lnTo>
                  <a:pt x="3688" y="12413"/>
                </a:lnTo>
                <a:lnTo>
                  <a:pt x="3385" y="12583"/>
                </a:lnTo>
                <a:lnTo>
                  <a:pt x="2831" y="12994"/>
                </a:lnTo>
                <a:lnTo>
                  <a:pt x="2331" y="13485"/>
                </a:lnTo>
                <a:lnTo>
                  <a:pt x="1938" y="14047"/>
                </a:lnTo>
                <a:lnTo>
                  <a:pt x="1786" y="14351"/>
                </a:lnTo>
                <a:lnTo>
                  <a:pt x="1554" y="14654"/>
                </a:lnTo>
                <a:lnTo>
                  <a:pt x="1349" y="14967"/>
                </a:lnTo>
                <a:lnTo>
                  <a:pt x="1063" y="15449"/>
                </a:lnTo>
                <a:lnTo>
                  <a:pt x="608" y="16476"/>
                </a:lnTo>
                <a:lnTo>
                  <a:pt x="277" y="17548"/>
                </a:lnTo>
                <a:lnTo>
                  <a:pt x="81" y="18646"/>
                </a:lnTo>
                <a:lnTo>
                  <a:pt x="27" y="19209"/>
                </a:lnTo>
                <a:lnTo>
                  <a:pt x="0" y="19718"/>
                </a:lnTo>
                <a:lnTo>
                  <a:pt x="18" y="20780"/>
                </a:lnTo>
                <a:lnTo>
                  <a:pt x="143" y="21861"/>
                </a:lnTo>
                <a:lnTo>
                  <a:pt x="393" y="22924"/>
                </a:lnTo>
                <a:lnTo>
                  <a:pt x="670" y="23692"/>
                </a:lnTo>
                <a:lnTo>
                  <a:pt x="902" y="24174"/>
                </a:lnTo>
                <a:lnTo>
                  <a:pt x="1170" y="24629"/>
                </a:lnTo>
                <a:lnTo>
                  <a:pt x="1474" y="25058"/>
                </a:lnTo>
                <a:lnTo>
                  <a:pt x="1813" y="25460"/>
                </a:lnTo>
                <a:lnTo>
                  <a:pt x="2206" y="25817"/>
                </a:lnTo>
                <a:lnTo>
                  <a:pt x="2635" y="26121"/>
                </a:lnTo>
                <a:lnTo>
                  <a:pt x="3108" y="26388"/>
                </a:lnTo>
                <a:lnTo>
                  <a:pt x="3367" y="26496"/>
                </a:lnTo>
                <a:lnTo>
                  <a:pt x="3680" y="26612"/>
                </a:lnTo>
                <a:lnTo>
                  <a:pt x="4323" y="26772"/>
                </a:lnTo>
                <a:lnTo>
                  <a:pt x="5305" y="26880"/>
                </a:lnTo>
                <a:lnTo>
                  <a:pt x="6635" y="26889"/>
                </a:lnTo>
                <a:lnTo>
                  <a:pt x="7627" y="26915"/>
                </a:lnTo>
                <a:lnTo>
                  <a:pt x="8287" y="26978"/>
                </a:lnTo>
                <a:lnTo>
                  <a:pt x="8609" y="27040"/>
                </a:lnTo>
                <a:lnTo>
                  <a:pt x="8877" y="27103"/>
                </a:lnTo>
                <a:lnTo>
                  <a:pt x="9404" y="27273"/>
                </a:lnTo>
                <a:lnTo>
                  <a:pt x="9904" y="27514"/>
                </a:lnTo>
                <a:lnTo>
                  <a:pt x="10350" y="27835"/>
                </a:lnTo>
                <a:lnTo>
                  <a:pt x="10547" y="28040"/>
                </a:lnTo>
                <a:lnTo>
                  <a:pt x="10716" y="28255"/>
                </a:lnTo>
                <a:lnTo>
                  <a:pt x="10949" y="28737"/>
                </a:lnTo>
                <a:lnTo>
                  <a:pt x="11038" y="29255"/>
                </a:lnTo>
                <a:lnTo>
                  <a:pt x="11011" y="29791"/>
                </a:lnTo>
                <a:lnTo>
                  <a:pt x="10949" y="30059"/>
                </a:lnTo>
                <a:lnTo>
                  <a:pt x="10859" y="30362"/>
                </a:lnTo>
                <a:lnTo>
                  <a:pt x="10609" y="30943"/>
                </a:lnTo>
                <a:lnTo>
                  <a:pt x="10127" y="31764"/>
                </a:lnTo>
                <a:lnTo>
                  <a:pt x="9779" y="32291"/>
                </a:lnTo>
                <a:lnTo>
                  <a:pt x="9430" y="32836"/>
                </a:lnTo>
                <a:lnTo>
                  <a:pt x="8930" y="33675"/>
                </a:lnTo>
                <a:lnTo>
                  <a:pt x="8654" y="34256"/>
                </a:lnTo>
                <a:lnTo>
                  <a:pt x="8529" y="34559"/>
                </a:lnTo>
                <a:lnTo>
                  <a:pt x="8421" y="34854"/>
                </a:lnTo>
                <a:lnTo>
                  <a:pt x="8252" y="35461"/>
                </a:lnTo>
                <a:lnTo>
                  <a:pt x="8136" y="36077"/>
                </a:lnTo>
                <a:lnTo>
                  <a:pt x="8082" y="36694"/>
                </a:lnTo>
                <a:lnTo>
                  <a:pt x="8091" y="37319"/>
                </a:lnTo>
                <a:lnTo>
                  <a:pt x="8171" y="37926"/>
                </a:lnTo>
                <a:lnTo>
                  <a:pt x="8332" y="38533"/>
                </a:lnTo>
                <a:lnTo>
                  <a:pt x="8564" y="39114"/>
                </a:lnTo>
                <a:lnTo>
                  <a:pt x="8725" y="39390"/>
                </a:lnTo>
                <a:lnTo>
                  <a:pt x="8868" y="39632"/>
                </a:lnTo>
                <a:lnTo>
                  <a:pt x="9216" y="40078"/>
                </a:lnTo>
                <a:lnTo>
                  <a:pt x="9618" y="40480"/>
                </a:lnTo>
                <a:lnTo>
                  <a:pt x="10064" y="40828"/>
                </a:lnTo>
                <a:lnTo>
                  <a:pt x="10556" y="41114"/>
                </a:lnTo>
                <a:lnTo>
                  <a:pt x="11074" y="41328"/>
                </a:lnTo>
                <a:lnTo>
                  <a:pt x="11618" y="41462"/>
                </a:lnTo>
                <a:lnTo>
                  <a:pt x="12190" y="41498"/>
                </a:lnTo>
                <a:lnTo>
                  <a:pt x="12476" y="41480"/>
                </a:lnTo>
                <a:lnTo>
                  <a:pt x="12726" y="41453"/>
                </a:lnTo>
                <a:lnTo>
                  <a:pt x="13217" y="41337"/>
                </a:lnTo>
                <a:lnTo>
                  <a:pt x="13690" y="41167"/>
                </a:lnTo>
                <a:lnTo>
                  <a:pt x="14145" y="40953"/>
                </a:lnTo>
                <a:lnTo>
                  <a:pt x="14806" y="40578"/>
                </a:lnTo>
                <a:lnTo>
                  <a:pt x="15637" y="39989"/>
                </a:lnTo>
                <a:lnTo>
                  <a:pt x="16039" y="39694"/>
                </a:lnTo>
                <a:lnTo>
                  <a:pt x="16396" y="39426"/>
                </a:lnTo>
                <a:lnTo>
                  <a:pt x="17182" y="38881"/>
                </a:lnTo>
                <a:lnTo>
                  <a:pt x="17807" y="38551"/>
                </a:lnTo>
                <a:lnTo>
                  <a:pt x="18235" y="38381"/>
                </a:lnTo>
                <a:lnTo>
                  <a:pt x="18691" y="38283"/>
                </a:lnTo>
                <a:lnTo>
                  <a:pt x="19146" y="38274"/>
                </a:lnTo>
                <a:lnTo>
                  <a:pt x="19378" y="38310"/>
                </a:lnTo>
                <a:lnTo>
                  <a:pt x="19682" y="38381"/>
                </a:lnTo>
                <a:lnTo>
                  <a:pt x="20200" y="38631"/>
                </a:lnTo>
                <a:lnTo>
                  <a:pt x="20629" y="39006"/>
                </a:lnTo>
                <a:lnTo>
                  <a:pt x="20977" y="39462"/>
                </a:lnTo>
                <a:lnTo>
                  <a:pt x="21254" y="39989"/>
                </a:lnTo>
                <a:lnTo>
                  <a:pt x="21459" y="40551"/>
                </a:lnTo>
                <a:lnTo>
                  <a:pt x="21673" y="41418"/>
                </a:lnTo>
                <a:lnTo>
                  <a:pt x="21754" y="41971"/>
                </a:lnTo>
                <a:lnTo>
                  <a:pt x="21843" y="42703"/>
                </a:lnTo>
                <a:lnTo>
                  <a:pt x="21977" y="43793"/>
                </a:lnTo>
                <a:lnTo>
                  <a:pt x="22102" y="44507"/>
                </a:lnTo>
                <a:lnTo>
                  <a:pt x="22191" y="44864"/>
                </a:lnTo>
                <a:lnTo>
                  <a:pt x="22281" y="45159"/>
                </a:lnTo>
                <a:lnTo>
                  <a:pt x="22495" y="45731"/>
                </a:lnTo>
                <a:lnTo>
                  <a:pt x="22763" y="46284"/>
                </a:lnTo>
                <a:lnTo>
                  <a:pt x="23075" y="46811"/>
                </a:lnTo>
                <a:lnTo>
                  <a:pt x="23254" y="47061"/>
                </a:lnTo>
                <a:lnTo>
                  <a:pt x="23442" y="47293"/>
                </a:lnTo>
                <a:lnTo>
                  <a:pt x="23843" y="47740"/>
                </a:lnTo>
                <a:lnTo>
                  <a:pt x="24290" y="48142"/>
                </a:lnTo>
                <a:lnTo>
                  <a:pt x="24772" y="48490"/>
                </a:lnTo>
                <a:lnTo>
                  <a:pt x="25290" y="48776"/>
                </a:lnTo>
                <a:lnTo>
                  <a:pt x="25835" y="49008"/>
                </a:lnTo>
                <a:lnTo>
                  <a:pt x="26406" y="49178"/>
                </a:lnTo>
                <a:lnTo>
                  <a:pt x="27005" y="49267"/>
                </a:lnTo>
                <a:lnTo>
                  <a:pt x="27308" y="49285"/>
                </a:lnTo>
                <a:lnTo>
                  <a:pt x="27621" y="49294"/>
                </a:lnTo>
                <a:lnTo>
                  <a:pt x="28228" y="49231"/>
                </a:lnTo>
                <a:lnTo>
                  <a:pt x="28817" y="49106"/>
                </a:lnTo>
                <a:lnTo>
                  <a:pt x="29371" y="48901"/>
                </a:lnTo>
                <a:lnTo>
                  <a:pt x="29898" y="48624"/>
                </a:lnTo>
                <a:lnTo>
                  <a:pt x="30380" y="48285"/>
                </a:lnTo>
                <a:lnTo>
                  <a:pt x="30818" y="47874"/>
                </a:lnTo>
                <a:lnTo>
                  <a:pt x="31202" y="47401"/>
                </a:lnTo>
                <a:lnTo>
                  <a:pt x="31371" y="47142"/>
                </a:lnTo>
                <a:lnTo>
                  <a:pt x="31550" y="46847"/>
                </a:lnTo>
                <a:lnTo>
                  <a:pt x="31863" y="46231"/>
                </a:lnTo>
                <a:lnTo>
                  <a:pt x="32255" y="45266"/>
                </a:lnTo>
                <a:lnTo>
                  <a:pt x="32505" y="44623"/>
                </a:lnTo>
                <a:lnTo>
                  <a:pt x="33059" y="43186"/>
                </a:lnTo>
                <a:lnTo>
                  <a:pt x="33613" y="41748"/>
                </a:lnTo>
                <a:lnTo>
                  <a:pt x="34122" y="40382"/>
                </a:lnTo>
                <a:lnTo>
                  <a:pt x="34658" y="39015"/>
                </a:lnTo>
                <a:lnTo>
                  <a:pt x="34783" y="38730"/>
                </a:lnTo>
                <a:lnTo>
                  <a:pt x="35068" y="38167"/>
                </a:lnTo>
                <a:lnTo>
                  <a:pt x="35435" y="37667"/>
                </a:lnTo>
                <a:lnTo>
                  <a:pt x="35774" y="37354"/>
                </a:lnTo>
                <a:lnTo>
                  <a:pt x="36033" y="37185"/>
                </a:lnTo>
                <a:lnTo>
                  <a:pt x="36176" y="37104"/>
                </a:lnTo>
                <a:lnTo>
                  <a:pt x="36479" y="36979"/>
                </a:lnTo>
                <a:lnTo>
                  <a:pt x="37104" y="36845"/>
                </a:lnTo>
                <a:lnTo>
                  <a:pt x="37747" y="36828"/>
                </a:lnTo>
                <a:lnTo>
                  <a:pt x="38390" y="36917"/>
                </a:lnTo>
                <a:lnTo>
                  <a:pt x="39364" y="37167"/>
                </a:lnTo>
                <a:lnTo>
                  <a:pt x="40605" y="37613"/>
                </a:lnTo>
                <a:lnTo>
                  <a:pt x="41194" y="37819"/>
                </a:lnTo>
                <a:lnTo>
                  <a:pt x="41498" y="37917"/>
                </a:lnTo>
                <a:lnTo>
                  <a:pt x="42132" y="38096"/>
                </a:lnTo>
                <a:lnTo>
                  <a:pt x="42757" y="38221"/>
                </a:lnTo>
                <a:lnTo>
                  <a:pt x="43391" y="38283"/>
                </a:lnTo>
                <a:lnTo>
                  <a:pt x="44016" y="38283"/>
                </a:lnTo>
                <a:lnTo>
                  <a:pt x="44632" y="38194"/>
                </a:lnTo>
                <a:lnTo>
                  <a:pt x="45240" y="38024"/>
                </a:lnTo>
                <a:lnTo>
                  <a:pt x="45829" y="37747"/>
                </a:lnTo>
                <a:lnTo>
                  <a:pt x="46115" y="37569"/>
                </a:lnTo>
                <a:lnTo>
                  <a:pt x="46356" y="37399"/>
                </a:lnTo>
                <a:lnTo>
                  <a:pt x="46802" y="37033"/>
                </a:lnTo>
                <a:lnTo>
                  <a:pt x="47204" y="36613"/>
                </a:lnTo>
                <a:lnTo>
                  <a:pt x="47579" y="36167"/>
                </a:lnTo>
                <a:lnTo>
                  <a:pt x="48088" y="35443"/>
                </a:lnTo>
                <a:lnTo>
                  <a:pt x="48669" y="34425"/>
                </a:lnTo>
                <a:lnTo>
                  <a:pt x="48919" y="33907"/>
                </a:lnTo>
                <a:lnTo>
                  <a:pt x="49205" y="33327"/>
                </a:lnTo>
                <a:lnTo>
                  <a:pt x="49589" y="32398"/>
                </a:lnTo>
                <a:lnTo>
                  <a:pt x="49794" y="31755"/>
                </a:lnTo>
                <a:lnTo>
                  <a:pt x="49937" y="31103"/>
                </a:lnTo>
                <a:lnTo>
                  <a:pt x="49990" y="30452"/>
                </a:lnTo>
                <a:lnTo>
                  <a:pt x="49928" y="29809"/>
                </a:lnTo>
                <a:lnTo>
                  <a:pt x="49740" y="29175"/>
                </a:lnTo>
                <a:lnTo>
                  <a:pt x="49580" y="28871"/>
                </a:lnTo>
                <a:lnTo>
                  <a:pt x="49401" y="28594"/>
                </a:lnTo>
                <a:lnTo>
                  <a:pt x="48981" y="28112"/>
                </a:lnTo>
                <a:lnTo>
                  <a:pt x="48517" y="27665"/>
                </a:lnTo>
                <a:lnTo>
                  <a:pt x="48061" y="27219"/>
                </a:lnTo>
                <a:lnTo>
                  <a:pt x="47847" y="26969"/>
                </a:lnTo>
                <a:lnTo>
                  <a:pt x="47686" y="26755"/>
                </a:lnTo>
                <a:lnTo>
                  <a:pt x="47401" y="26290"/>
                </a:lnTo>
                <a:lnTo>
                  <a:pt x="47186" y="25790"/>
                </a:lnTo>
                <a:lnTo>
                  <a:pt x="47026" y="25263"/>
                </a:lnTo>
                <a:lnTo>
                  <a:pt x="46981" y="24995"/>
                </a:lnTo>
                <a:lnTo>
                  <a:pt x="46936" y="24727"/>
                </a:lnTo>
                <a:lnTo>
                  <a:pt x="46918" y="24174"/>
                </a:lnTo>
                <a:lnTo>
                  <a:pt x="46954" y="23629"/>
                </a:lnTo>
                <a:lnTo>
                  <a:pt x="47061" y="23093"/>
                </a:lnTo>
                <a:lnTo>
                  <a:pt x="47142" y="22834"/>
                </a:lnTo>
                <a:lnTo>
                  <a:pt x="47249" y="22540"/>
                </a:lnTo>
                <a:lnTo>
                  <a:pt x="47535" y="22004"/>
                </a:lnTo>
                <a:lnTo>
                  <a:pt x="47892" y="21504"/>
                </a:lnTo>
                <a:lnTo>
                  <a:pt x="48303" y="21048"/>
                </a:lnTo>
                <a:lnTo>
                  <a:pt x="48526" y="20834"/>
                </a:lnTo>
                <a:lnTo>
                  <a:pt x="48999" y="20405"/>
                </a:lnTo>
                <a:lnTo>
                  <a:pt x="49955" y="19548"/>
                </a:lnTo>
                <a:lnTo>
                  <a:pt x="50598" y="18852"/>
                </a:lnTo>
                <a:lnTo>
                  <a:pt x="50973" y="18351"/>
                </a:lnTo>
                <a:lnTo>
                  <a:pt x="51276" y="17798"/>
                </a:lnTo>
                <a:lnTo>
                  <a:pt x="51491" y="17200"/>
                </a:lnTo>
                <a:lnTo>
                  <a:pt x="51553" y="16869"/>
                </a:lnTo>
                <a:lnTo>
                  <a:pt x="51598" y="16557"/>
                </a:lnTo>
                <a:lnTo>
                  <a:pt x="51571" y="15976"/>
                </a:lnTo>
                <a:lnTo>
                  <a:pt x="51437" y="15431"/>
                </a:lnTo>
                <a:lnTo>
                  <a:pt x="51187" y="14949"/>
                </a:lnTo>
                <a:lnTo>
                  <a:pt x="50857" y="14521"/>
                </a:lnTo>
                <a:lnTo>
                  <a:pt x="50437" y="14145"/>
                </a:lnTo>
                <a:lnTo>
                  <a:pt x="49955" y="13842"/>
                </a:lnTo>
                <a:lnTo>
                  <a:pt x="49428" y="13610"/>
                </a:lnTo>
                <a:lnTo>
                  <a:pt x="49142" y="13529"/>
                </a:lnTo>
                <a:lnTo>
                  <a:pt x="48812" y="13449"/>
                </a:lnTo>
                <a:lnTo>
                  <a:pt x="48142" y="13369"/>
                </a:lnTo>
                <a:lnTo>
                  <a:pt x="47133" y="13378"/>
                </a:lnTo>
                <a:lnTo>
                  <a:pt x="45784" y="13511"/>
                </a:lnTo>
                <a:lnTo>
                  <a:pt x="44784" y="13556"/>
                </a:lnTo>
                <a:lnTo>
                  <a:pt x="44114" y="13511"/>
                </a:lnTo>
                <a:lnTo>
                  <a:pt x="43775" y="13458"/>
                </a:lnTo>
                <a:lnTo>
                  <a:pt x="43507" y="13395"/>
                </a:lnTo>
                <a:lnTo>
                  <a:pt x="42980" y="13217"/>
                </a:lnTo>
                <a:lnTo>
                  <a:pt x="42480" y="12976"/>
                </a:lnTo>
                <a:lnTo>
                  <a:pt x="42016" y="12681"/>
                </a:lnTo>
                <a:lnTo>
                  <a:pt x="41587" y="12333"/>
                </a:lnTo>
                <a:lnTo>
                  <a:pt x="41203" y="11931"/>
                </a:lnTo>
                <a:lnTo>
                  <a:pt x="40873" y="11484"/>
                </a:lnTo>
                <a:lnTo>
                  <a:pt x="40596" y="11011"/>
                </a:lnTo>
                <a:lnTo>
                  <a:pt x="40489" y="10752"/>
                </a:lnTo>
                <a:lnTo>
                  <a:pt x="40355" y="10404"/>
                </a:lnTo>
                <a:lnTo>
                  <a:pt x="40176" y="9689"/>
                </a:lnTo>
                <a:lnTo>
                  <a:pt x="40033" y="8582"/>
                </a:lnTo>
                <a:lnTo>
                  <a:pt x="39971" y="7850"/>
                </a:lnTo>
                <a:lnTo>
                  <a:pt x="39900" y="7171"/>
                </a:lnTo>
                <a:lnTo>
                  <a:pt x="39712" y="6171"/>
                </a:lnTo>
                <a:lnTo>
                  <a:pt x="39524" y="5528"/>
                </a:lnTo>
                <a:lnTo>
                  <a:pt x="39399" y="5207"/>
                </a:lnTo>
                <a:lnTo>
                  <a:pt x="39274" y="4921"/>
                </a:lnTo>
                <a:lnTo>
                  <a:pt x="38980" y="4376"/>
                </a:lnTo>
                <a:lnTo>
                  <a:pt x="38640" y="3858"/>
                </a:lnTo>
                <a:lnTo>
                  <a:pt x="38247" y="3385"/>
                </a:lnTo>
                <a:lnTo>
                  <a:pt x="37801" y="2965"/>
                </a:lnTo>
                <a:lnTo>
                  <a:pt x="37319" y="2590"/>
                </a:lnTo>
                <a:lnTo>
                  <a:pt x="36783" y="2278"/>
                </a:lnTo>
                <a:lnTo>
                  <a:pt x="36211" y="2045"/>
                </a:lnTo>
                <a:lnTo>
                  <a:pt x="35908" y="1947"/>
                </a:lnTo>
                <a:lnTo>
                  <a:pt x="35604" y="1876"/>
                </a:lnTo>
                <a:lnTo>
                  <a:pt x="34988" y="1804"/>
                </a:lnTo>
                <a:lnTo>
                  <a:pt x="34390" y="1813"/>
                </a:lnTo>
                <a:lnTo>
                  <a:pt x="33809" y="1920"/>
                </a:lnTo>
                <a:lnTo>
                  <a:pt x="33247" y="2099"/>
                </a:lnTo>
                <a:lnTo>
                  <a:pt x="32720" y="2358"/>
                </a:lnTo>
                <a:lnTo>
                  <a:pt x="32220" y="2697"/>
                </a:lnTo>
                <a:lnTo>
                  <a:pt x="31764" y="3108"/>
                </a:lnTo>
                <a:lnTo>
                  <a:pt x="31559" y="3340"/>
                </a:lnTo>
                <a:lnTo>
                  <a:pt x="31237" y="3733"/>
                </a:lnTo>
                <a:lnTo>
                  <a:pt x="30621" y="4626"/>
                </a:lnTo>
                <a:lnTo>
                  <a:pt x="30112" y="5260"/>
                </a:lnTo>
                <a:lnTo>
                  <a:pt x="29746" y="5644"/>
                </a:lnTo>
                <a:lnTo>
                  <a:pt x="29326" y="5957"/>
                </a:lnTo>
                <a:lnTo>
                  <a:pt x="28862" y="6180"/>
                </a:lnTo>
                <a:lnTo>
                  <a:pt x="28594" y="6251"/>
                </a:lnTo>
                <a:lnTo>
                  <a:pt x="28282" y="6305"/>
                </a:lnTo>
                <a:lnTo>
                  <a:pt x="27674" y="6287"/>
                </a:lnTo>
                <a:lnTo>
                  <a:pt x="27076" y="6153"/>
                </a:lnTo>
                <a:lnTo>
                  <a:pt x="26496" y="5912"/>
                </a:lnTo>
                <a:lnTo>
                  <a:pt x="25951" y="5591"/>
                </a:lnTo>
                <a:lnTo>
                  <a:pt x="25433" y="5207"/>
                </a:lnTo>
                <a:lnTo>
                  <a:pt x="24727" y="4573"/>
                </a:lnTo>
                <a:lnTo>
                  <a:pt x="24326" y="4135"/>
                </a:lnTo>
                <a:lnTo>
                  <a:pt x="23513" y="3180"/>
                </a:lnTo>
                <a:lnTo>
                  <a:pt x="22236" y="1795"/>
                </a:lnTo>
                <a:lnTo>
                  <a:pt x="21522" y="1197"/>
                </a:lnTo>
                <a:lnTo>
                  <a:pt x="21004" y="849"/>
                </a:lnTo>
                <a:lnTo>
                  <a:pt x="20727" y="688"/>
                </a:lnTo>
                <a:lnTo>
                  <a:pt x="20450" y="545"/>
                </a:lnTo>
                <a:lnTo>
                  <a:pt x="19870" y="313"/>
                </a:lnTo>
                <a:lnTo>
                  <a:pt x="19262" y="143"/>
                </a:lnTo>
                <a:lnTo>
                  <a:pt x="18646" y="45"/>
                </a:lnTo>
                <a:lnTo>
                  <a:pt x="1801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
          <p:cNvSpPr/>
          <p:nvPr/>
        </p:nvSpPr>
        <p:spPr>
          <a:xfrm>
            <a:off x="5737682" y="569077"/>
            <a:ext cx="3377122" cy="5068863"/>
          </a:xfrm>
          <a:custGeom>
            <a:rect b="b" l="l" r="r" t="t"/>
            <a:pathLst>
              <a:path extrusionOk="0" h="155427" w="103553">
                <a:moveTo>
                  <a:pt x="77781" y="152649"/>
                </a:moveTo>
                <a:lnTo>
                  <a:pt x="77691" y="152747"/>
                </a:lnTo>
                <a:lnTo>
                  <a:pt x="76691" y="153345"/>
                </a:lnTo>
                <a:lnTo>
                  <a:pt x="75798" y="153738"/>
                </a:lnTo>
                <a:lnTo>
                  <a:pt x="75030" y="154006"/>
                </a:lnTo>
                <a:lnTo>
                  <a:pt x="74110" y="154283"/>
                </a:lnTo>
                <a:lnTo>
                  <a:pt x="73021" y="154551"/>
                </a:lnTo>
                <a:lnTo>
                  <a:pt x="71753" y="154792"/>
                </a:lnTo>
                <a:lnTo>
                  <a:pt x="70297" y="155015"/>
                </a:lnTo>
                <a:lnTo>
                  <a:pt x="68636" y="155194"/>
                </a:lnTo>
                <a:lnTo>
                  <a:pt x="66770" y="155337"/>
                </a:lnTo>
                <a:lnTo>
                  <a:pt x="64680" y="155417"/>
                </a:lnTo>
                <a:lnTo>
                  <a:pt x="62350" y="155426"/>
                </a:lnTo>
                <a:lnTo>
                  <a:pt x="61091" y="155408"/>
                </a:lnTo>
                <a:lnTo>
                  <a:pt x="59822" y="155373"/>
                </a:lnTo>
                <a:lnTo>
                  <a:pt x="57483" y="155221"/>
                </a:lnTo>
                <a:lnTo>
                  <a:pt x="55366" y="154998"/>
                </a:lnTo>
                <a:lnTo>
                  <a:pt x="53464" y="154703"/>
                </a:lnTo>
                <a:lnTo>
                  <a:pt x="51768" y="154364"/>
                </a:lnTo>
                <a:lnTo>
                  <a:pt x="50267" y="153980"/>
                </a:lnTo>
                <a:lnTo>
                  <a:pt x="48955" y="153569"/>
                </a:lnTo>
                <a:lnTo>
                  <a:pt x="47821" y="153149"/>
                </a:lnTo>
                <a:lnTo>
                  <a:pt x="46847" y="152720"/>
                </a:lnTo>
                <a:lnTo>
                  <a:pt x="46026" y="152301"/>
                </a:lnTo>
                <a:lnTo>
                  <a:pt x="45052" y="151711"/>
                </a:lnTo>
                <a:lnTo>
                  <a:pt x="44240" y="151086"/>
                </a:lnTo>
                <a:lnTo>
                  <a:pt x="43865" y="150729"/>
                </a:lnTo>
                <a:lnTo>
                  <a:pt x="43838" y="150693"/>
                </a:lnTo>
                <a:lnTo>
                  <a:pt x="44677" y="51517"/>
                </a:lnTo>
                <a:lnTo>
                  <a:pt x="44418" y="50937"/>
                </a:lnTo>
                <a:lnTo>
                  <a:pt x="43900" y="49847"/>
                </a:lnTo>
                <a:lnTo>
                  <a:pt x="43123" y="48365"/>
                </a:lnTo>
                <a:lnTo>
                  <a:pt x="42043" y="46624"/>
                </a:lnTo>
                <a:lnTo>
                  <a:pt x="40927" y="45043"/>
                </a:lnTo>
                <a:lnTo>
                  <a:pt x="39167" y="42793"/>
                </a:lnTo>
                <a:lnTo>
                  <a:pt x="37248" y="40337"/>
                </a:lnTo>
                <a:lnTo>
                  <a:pt x="35872" y="38453"/>
                </a:lnTo>
                <a:lnTo>
                  <a:pt x="35158" y="37381"/>
                </a:lnTo>
                <a:lnTo>
                  <a:pt x="34908" y="37354"/>
                </a:lnTo>
                <a:lnTo>
                  <a:pt x="33041" y="37024"/>
                </a:lnTo>
                <a:lnTo>
                  <a:pt x="31122" y="36542"/>
                </a:lnTo>
                <a:lnTo>
                  <a:pt x="29336" y="35988"/>
                </a:lnTo>
                <a:lnTo>
                  <a:pt x="28014" y="35515"/>
                </a:lnTo>
                <a:lnTo>
                  <a:pt x="26576" y="34961"/>
                </a:lnTo>
                <a:lnTo>
                  <a:pt x="25049" y="34292"/>
                </a:lnTo>
                <a:lnTo>
                  <a:pt x="23433" y="33524"/>
                </a:lnTo>
                <a:lnTo>
                  <a:pt x="21736" y="32639"/>
                </a:lnTo>
                <a:lnTo>
                  <a:pt x="19968" y="31621"/>
                </a:lnTo>
                <a:lnTo>
                  <a:pt x="18128" y="30478"/>
                </a:lnTo>
                <a:lnTo>
                  <a:pt x="17191" y="29844"/>
                </a:lnTo>
                <a:lnTo>
                  <a:pt x="16718" y="29523"/>
                </a:lnTo>
                <a:lnTo>
                  <a:pt x="15789" y="28826"/>
                </a:lnTo>
                <a:lnTo>
                  <a:pt x="14431" y="27719"/>
                </a:lnTo>
                <a:lnTo>
                  <a:pt x="12699" y="26094"/>
                </a:lnTo>
                <a:lnTo>
                  <a:pt x="11038" y="24361"/>
                </a:lnTo>
                <a:lnTo>
                  <a:pt x="9475" y="22549"/>
                </a:lnTo>
                <a:lnTo>
                  <a:pt x="8011" y="20691"/>
                </a:lnTo>
                <a:lnTo>
                  <a:pt x="6653" y="18825"/>
                </a:lnTo>
                <a:lnTo>
                  <a:pt x="5394" y="16985"/>
                </a:lnTo>
                <a:lnTo>
                  <a:pt x="4251" y="15217"/>
                </a:lnTo>
                <a:lnTo>
                  <a:pt x="3233" y="13538"/>
                </a:lnTo>
                <a:lnTo>
                  <a:pt x="1929" y="11261"/>
                </a:lnTo>
                <a:lnTo>
                  <a:pt x="224" y="7975"/>
                </a:lnTo>
                <a:lnTo>
                  <a:pt x="1" y="7484"/>
                </a:lnTo>
                <a:lnTo>
                  <a:pt x="2796" y="6984"/>
                </a:lnTo>
                <a:lnTo>
                  <a:pt x="2965" y="7314"/>
                </a:lnTo>
                <a:lnTo>
                  <a:pt x="4332" y="9654"/>
                </a:lnTo>
                <a:lnTo>
                  <a:pt x="5787" y="11922"/>
                </a:lnTo>
                <a:lnTo>
                  <a:pt x="7180" y="13913"/>
                </a:lnTo>
                <a:lnTo>
                  <a:pt x="8243" y="15342"/>
                </a:lnTo>
                <a:lnTo>
                  <a:pt x="9395" y="16816"/>
                </a:lnTo>
                <a:lnTo>
                  <a:pt x="10663" y="18334"/>
                </a:lnTo>
                <a:lnTo>
                  <a:pt x="12020" y="19861"/>
                </a:lnTo>
                <a:lnTo>
                  <a:pt x="13476" y="21379"/>
                </a:lnTo>
                <a:lnTo>
                  <a:pt x="15030" y="22870"/>
                </a:lnTo>
                <a:lnTo>
                  <a:pt x="16673" y="24326"/>
                </a:lnTo>
                <a:lnTo>
                  <a:pt x="17530" y="25022"/>
                </a:lnTo>
                <a:lnTo>
                  <a:pt x="18120" y="25487"/>
                </a:lnTo>
                <a:lnTo>
                  <a:pt x="19254" y="26335"/>
                </a:lnTo>
                <a:lnTo>
                  <a:pt x="20352" y="27103"/>
                </a:lnTo>
                <a:lnTo>
                  <a:pt x="21406" y="27791"/>
                </a:lnTo>
                <a:lnTo>
                  <a:pt x="22415" y="28389"/>
                </a:lnTo>
                <a:lnTo>
                  <a:pt x="23388" y="28925"/>
                </a:lnTo>
                <a:lnTo>
                  <a:pt x="24772" y="29603"/>
                </a:lnTo>
                <a:lnTo>
                  <a:pt x="26469" y="30291"/>
                </a:lnTo>
                <a:lnTo>
                  <a:pt x="28005" y="30764"/>
                </a:lnTo>
                <a:lnTo>
                  <a:pt x="29389" y="31068"/>
                </a:lnTo>
                <a:lnTo>
                  <a:pt x="30621" y="31237"/>
                </a:lnTo>
                <a:lnTo>
                  <a:pt x="31175" y="31273"/>
                </a:lnTo>
                <a:lnTo>
                  <a:pt x="29764" y="29050"/>
                </a:lnTo>
                <a:lnTo>
                  <a:pt x="27023" y="24638"/>
                </a:lnTo>
                <a:lnTo>
                  <a:pt x="23219" y="18352"/>
                </a:lnTo>
                <a:lnTo>
                  <a:pt x="17521" y="8618"/>
                </a:lnTo>
                <a:lnTo>
                  <a:pt x="16655" y="7073"/>
                </a:lnTo>
                <a:lnTo>
                  <a:pt x="17950" y="4108"/>
                </a:lnTo>
                <a:lnTo>
                  <a:pt x="18655" y="2501"/>
                </a:lnTo>
                <a:lnTo>
                  <a:pt x="19495" y="608"/>
                </a:lnTo>
                <a:lnTo>
                  <a:pt x="30068" y="15851"/>
                </a:lnTo>
                <a:lnTo>
                  <a:pt x="30211" y="14851"/>
                </a:lnTo>
                <a:lnTo>
                  <a:pt x="30461" y="12538"/>
                </a:lnTo>
                <a:lnTo>
                  <a:pt x="30764" y="8725"/>
                </a:lnTo>
                <a:lnTo>
                  <a:pt x="31122" y="1742"/>
                </a:lnTo>
                <a:lnTo>
                  <a:pt x="31166" y="456"/>
                </a:lnTo>
                <a:lnTo>
                  <a:pt x="33202" y="1644"/>
                </a:lnTo>
                <a:lnTo>
                  <a:pt x="33220" y="1903"/>
                </a:lnTo>
                <a:lnTo>
                  <a:pt x="33381" y="4501"/>
                </a:lnTo>
                <a:lnTo>
                  <a:pt x="33479" y="7645"/>
                </a:lnTo>
                <a:lnTo>
                  <a:pt x="33506" y="10056"/>
                </a:lnTo>
                <a:lnTo>
                  <a:pt x="33452" y="12610"/>
                </a:lnTo>
                <a:lnTo>
                  <a:pt x="33318" y="15199"/>
                </a:lnTo>
                <a:lnTo>
                  <a:pt x="33202" y="16467"/>
                </a:lnTo>
                <a:lnTo>
                  <a:pt x="32997" y="18334"/>
                </a:lnTo>
                <a:lnTo>
                  <a:pt x="32809" y="19798"/>
                </a:lnTo>
                <a:lnTo>
                  <a:pt x="44642" y="36845"/>
                </a:lnTo>
                <a:lnTo>
                  <a:pt x="45070" y="3305"/>
                </a:lnTo>
                <a:lnTo>
                  <a:pt x="61198" y="1"/>
                </a:lnTo>
                <a:lnTo>
                  <a:pt x="65091" y="14681"/>
                </a:lnTo>
                <a:lnTo>
                  <a:pt x="65743" y="13654"/>
                </a:lnTo>
                <a:lnTo>
                  <a:pt x="67163" y="11538"/>
                </a:lnTo>
                <a:lnTo>
                  <a:pt x="69395" y="8386"/>
                </a:lnTo>
                <a:lnTo>
                  <a:pt x="73271" y="3233"/>
                </a:lnTo>
                <a:lnTo>
                  <a:pt x="73959" y="2367"/>
                </a:lnTo>
                <a:lnTo>
                  <a:pt x="78066" y="4733"/>
                </a:lnTo>
                <a:lnTo>
                  <a:pt x="68386" y="22459"/>
                </a:lnTo>
                <a:lnTo>
                  <a:pt x="68422" y="23710"/>
                </a:lnTo>
                <a:lnTo>
                  <a:pt x="68520" y="26005"/>
                </a:lnTo>
                <a:lnTo>
                  <a:pt x="68735" y="29121"/>
                </a:lnTo>
                <a:lnTo>
                  <a:pt x="69101" y="32979"/>
                </a:lnTo>
                <a:lnTo>
                  <a:pt x="69458" y="37024"/>
                </a:lnTo>
                <a:lnTo>
                  <a:pt x="69592" y="39328"/>
                </a:lnTo>
                <a:lnTo>
                  <a:pt x="72726" y="35720"/>
                </a:lnTo>
                <a:lnTo>
                  <a:pt x="77790" y="29934"/>
                </a:lnTo>
                <a:lnTo>
                  <a:pt x="77745" y="29389"/>
                </a:lnTo>
                <a:lnTo>
                  <a:pt x="77727" y="28139"/>
                </a:lnTo>
                <a:lnTo>
                  <a:pt x="77790" y="26719"/>
                </a:lnTo>
                <a:lnTo>
                  <a:pt x="77932" y="25165"/>
                </a:lnTo>
                <a:lnTo>
                  <a:pt x="78147" y="23504"/>
                </a:lnTo>
                <a:lnTo>
                  <a:pt x="78406" y="21772"/>
                </a:lnTo>
                <a:lnTo>
                  <a:pt x="78888" y="19093"/>
                </a:lnTo>
                <a:lnTo>
                  <a:pt x="79656" y="15539"/>
                </a:lnTo>
                <a:lnTo>
                  <a:pt x="80486" y="12226"/>
                </a:lnTo>
                <a:lnTo>
                  <a:pt x="81308" y="9377"/>
                </a:lnTo>
                <a:lnTo>
                  <a:pt x="81879" y="7734"/>
                </a:lnTo>
                <a:lnTo>
                  <a:pt x="82228" y="6894"/>
                </a:lnTo>
                <a:lnTo>
                  <a:pt x="82380" y="6582"/>
                </a:lnTo>
                <a:lnTo>
                  <a:pt x="82451" y="6484"/>
                </a:lnTo>
                <a:lnTo>
                  <a:pt x="82790" y="6234"/>
                </a:lnTo>
                <a:lnTo>
                  <a:pt x="83603" y="5787"/>
                </a:lnTo>
                <a:lnTo>
                  <a:pt x="85496" y="4930"/>
                </a:lnTo>
                <a:lnTo>
                  <a:pt x="85880" y="4778"/>
                </a:lnTo>
                <a:lnTo>
                  <a:pt x="85737" y="5242"/>
                </a:lnTo>
                <a:lnTo>
                  <a:pt x="84657" y="9573"/>
                </a:lnTo>
                <a:lnTo>
                  <a:pt x="83567" y="14422"/>
                </a:lnTo>
                <a:lnTo>
                  <a:pt x="82853" y="17869"/>
                </a:lnTo>
                <a:lnTo>
                  <a:pt x="82237" y="21227"/>
                </a:lnTo>
                <a:lnTo>
                  <a:pt x="81897" y="23513"/>
                </a:lnTo>
                <a:lnTo>
                  <a:pt x="81737" y="24870"/>
                </a:lnTo>
                <a:lnTo>
                  <a:pt x="81683" y="25487"/>
                </a:lnTo>
                <a:lnTo>
                  <a:pt x="95498" y="9743"/>
                </a:lnTo>
                <a:lnTo>
                  <a:pt x="100481" y="4082"/>
                </a:lnTo>
                <a:lnTo>
                  <a:pt x="100615" y="4082"/>
                </a:lnTo>
                <a:lnTo>
                  <a:pt x="101383" y="4126"/>
                </a:lnTo>
                <a:lnTo>
                  <a:pt x="102034" y="4215"/>
                </a:lnTo>
                <a:lnTo>
                  <a:pt x="102677" y="4376"/>
                </a:lnTo>
                <a:lnTo>
                  <a:pt x="103097" y="4555"/>
                </a:lnTo>
                <a:lnTo>
                  <a:pt x="103311" y="4707"/>
                </a:lnTo>
                <a:lnTo>
                  <a:pt x="103472" y="4894"/>
                </a:lnTo>
                <a:lnTo>
                  <a:pt x="103553" y="5108"/>
                </a:lnTo>
                <a:lnTo>
                  <a:pt x="103544" y="5359"/>
                </a:lnTo>
                <a:lnTo>
                  <a:pt x="103427" y="5653"/>
                </a:lnTo>
                <a:lnTo>
                  <a:pt x="103320" y="5814"/>
                </a:lnTo>
                <a:lnTo>
                  <a:pt x="102133" y="7493"/>
                </a:lnTo>
                <a:lnTo>
                  <a:pt x="94390" y="18343"/>
                </a:lnTo>
                <a:lnTo>
                  <a:pt x="86496" y="29541"/>
                </a:lnTo>
                <a:lnTo>
                  <a:pt x="81219" y="37122"/>
                </a:lnTo>
                <a:lnTo>
                  <a:pt x="76459" y="44097"/>
                </a:lnTo>
                <a:lnTo>
                  <a:pt x="73566" y="48472"/>
                </a:lnTo>
                <a:lnTo>
                  <a:pt x="72048" y="50883"/>
                </a:lnTo>
                <a:lnTo>
                  <a:pt x="71449" y="51875"/>
                </a:lnTo>
                <a:lnTo>
                  <a:pt x="71940" y="59965"/>
                </a:lnTo>
                <a:lnTo>
                  <a:pt x="72905" y="74155"/>
                </a:lnTo>
                <a:lnTo>
                  <a:pt x="74316" y="92390"/>
                </a:lnTo>
                <a:lnTo>
                  <a:pt x="75584" y="108651"/>
                </a:lnTo>
                <a:lnTo>
                  <a:pt x="76343" y="119671"/>
                </a:lnTo>
                <a:lnTo>
                  <a:pt x="76843" y="128529"/>
                </a:lnTo>
                <a:lnTo>
                  <a:pt x="77147" y="134825"/>
                </a:lnTo>
                <a:lnTo>
                  <a:pt x="77423" y="141549"/>
                </a:lnTo>
                <a:lnTo>
                  <a:pt x="77673" y="148782"/>
                </a:lnTo>
                <a:lnTo>
                  <a:pt x="77781" y="152649"/>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2"/>
          <p:cNvSpPr/>
          <p:nvPr/>
        </p:nvSpPr>
        <p:spPr>
          <a:xfrm>
            <a:off x="7718337" y="1974251"/>
            <a:ext cx="40505" cy="780221"/>
          </a:xfrm>
          <a:custGeom>
            <a:rect b="b" l="l" r="r" t="t"/>
            <a:pathLst>
              <a:path extrusionOk="0" h="23924" w="1242">
                <a:moveTo>
                  <a:pt x="54" y="1"/>
                </a:moveTo>
                <a:lnTo>
                  <a:pt x="0" y="54"/>
                </a:lnTo>
                <a:lnTo>
                  <a:pt x="0" y="99"/>
                </a:lnTo>
                <a:lnTo>
                  <a:pt x="170" y="3063"/>
                </a:lnTo>
                <a:lnTo>
                  <a:pt x="474" y="8975"/>
                </a:lnTo>
                <a:lnTo>
                  <a:pt x="599" y="11940"/>
                </a:lnTo>
                <a:lnTo>
                  <a:pt x="697" y="14735"/>
                </a:lnTo>
                <a:lnTo>
                  <a:pt x="759" y="17539"/>
                </a:lnTo>
                <a:lnTo>
                  <a:pt x="795" y="19021"/>
                </a:lnTo>
                <a:lnTo>
                  <a:pt x="822" y="20504"/>
                </a:lnTo>
                <a:lnTo>
                  <a:pt x="831" y="21325"/>
                </a:lnTo>
                <a:lnTo>
                  <a:pt x="840" y="22156"/>
                </a:lnTo>
                <a:lnTo>
                  <a:pt x="867" y="22397"/>
                </a:lnTo>
                <a:lnTo>
                  <a:pt x="849" y="23013"/>
                </a:lnTo>
                <a:lnTo>
                  <a:pt x="795" y="23209"/>
                </a:lnTo>
                <a:lnTo>
                  <a:pt x="706" y="23317"/>
                </a:lnTo>
                <a:lnTo>
                  <a:pt x="563" y="23308"/>
                </a:lnTo>
                <a:lnTo>
                  <a:pt x="474" y="23236"/>
                </a:lnTo>
                <a:lnTo>
                  <a:pt x="438" y="23218"/>
                </a:lnTo>
                <a:lnTo>
                  <a:pt x="375" y="23227"/>
                </a:lnTo>
                <a:lnTo>
                  <a:pt x="331" y="23272"/>
                </a:lnTo>
                <a:lnTo>
                  <a:pt x="322" y="23326"/>
                </a:lnTo>
                <a:lnTo>
                  <a:pt x="349" y="23361"/>
                </a:lnTo>
                <a:lnTo>
                  <a:pt x="643" y="23611"/>
                </a:lnTo>
                <a:lnTo>
                  <a:pt x="920" y="23888"/>
                </a:lnTo>
                <a:lnTo>
                  <a:pt x="947" y="23915"/>
                </a:lnTo>
                <a:lnTo>
                  <a:pt x="1027" y="23924"/>
                </a:lnTo>
                <a:lnTo>
                  <a:pt x="1117" y="23879"/>
                </a:lnTo>
                <a:lnTo>
                  <a:pt x="1134" y="23799"/>
                </a:lnTo>
                <a:lnTo>
                  <a:pt x="1188" y="22316"/>
                </a:lnTo>
                <a:lnTo>
                  <a:pt x="1242" y="19352"/>
                </a:lnTo>
                <a:lnTo>
                  <a:pt x="1242" y="16387"/>
                </a:lnTo>
                <a:lnTo>
                  <a:pt x="1179" y="13413"/>
                </a:lnTo>
                <a:lnTo>
                  <a:pt x="1054" y="10449"/>
                </a:lnTo>
                <a:lnTo>
                  <a:pt x="884" y="7484"/>
                </a:lnTo>
                <a:lnTo>
                  <a:pt x="652" y="4519"/>
                </a:lnTo>
                <a:lnTo>
                  <a:pt x="375" y="1572"/>
                </a:lnTo>
                <a:lnTo>
                  <a:pt x="215" y="99"/>
                </a:lnTo>
                <a:lnTo>
                  <a:pt x="197" y="54"/>
                </a:lnTo>
                <a:lnTo>
                  <a:pt x="134"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2"/>
          <p:cNvSpPr/>
          <p:nvPr/>
        </p:nvSpPr>
        <p:spPr>
          <a:xfrm>
            <a:off x="7620173" y="2558439"/>
            <a:ext cx="50419" cy="841696"/>
          </a:xfrm>
          <a:custGeom>
            <a:rect b="b" l="l" r="r" t="t"/>
            <a:pathLst>
              <a:path extrusionOk="0" h="25809" w="1546">
                <a:moveTo>
                  <a:pt x="46" y="1"/>
                </a:moveTo>
                <a:lnTo>
                  <a:pt x="1" y="37"/>
                </a:lnTo>
                <a:lnTo>
                  <a:pt x="1" y="81"/>
                </a:lnTo>
                <a:lnTo>
                  <a:pt x="278" y="3287"/>
                </a:lnTo>
                <a:lnTo>
                  <a:pt x="742" y="9699"/>
                </a:lnTo>
                <a:lnTo>
                  <a:pt x="1090" y="16120"/>
                </a:lnTo>
                <a:lnTo>
                  <a:pt x="1314" y="22549"/>
                </a:lnTo>
                <a:lnTo>
                  <a:pt x="1367" y="25764"/>
                </a:lnTo>
                <a:lnTo>
                  <a:pt x="1376" y="25809"/>
                </a:lnTo>
                <a:lnTo>
                  <a:pt x="1457" y="25809"/>
                </a:lnTo>
                <a:lnTo>
                  <a:pt x="1465" y="25764"/>
                </a:lnTo>
                <a:lnTo>
                  <a:pt x="1510" y="24156"/>
                </a:lnTo>
                <a:lnTo>
                  <a:pt x="1546" y="20942"/>
                </a:lnTo>
                <a:lnTo>
                  <a:pt x="1510" y="17718"/>
                </a:lnTo>
                <a:lnTo>
                  <a:pt x="1421" y="14503"/>
                </a:lnTo>
                <a:lnTo>
                  <a:pt x="1260" y="11288"/>
                </a:lnTo>
                <a:lnTo>
                  <a:pt x="1037" y="8083"/>
                </a:lnTo>
                <a:lnTo>
                  <a:pt x="742" y="4877"/>
                </a:lnTo>
                <a:lnTo>
                  <a:pt x="385" y="1680"/>
                </a:lnTo>
                <a:lnTo>
                  <a:pt x="180" y="81"/>
                </a:lnTo>
                <a:lnTo>
                  <a:pt x="171" y="46"/>
                </a:lnTo>
                <a:lnTo>
                  <a:pt x="117"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p:nvPr/>
        </p:nvSpPr>
        <p:spPr>
          <a:xfrm>
            <a:off x="7485353" y="2304225"/>
            <a:ext cx="63823" cy="731596"/>
          </a:xfrm>
          <a:custGeom>
            <a:rect b="b" l="l" r="r" t="t"/>
            <a:pathLst>
              <a:path extrusionOk="0" h="22433" w="1957">
                <a:moveTo>
                  <a:pt x="45" y="0"/>
                </a:moveTo>
                <a:lnTo>
                  <a:pt x="0" y="36"/>
                </a:lnTo>
                <a:lnTo>
                  <a:pt x="0" y="72"/>
                </a:lnTo>
                <a:lnTo>
                  <a:pt x="36" y="1474"/>
                </a:lnTo>
                <a:lnTo>
                  <a:pt x="143" y="4278"/>
                </a:lnTo>
                <a:lnTo>
                  <a:pt x="393" y="8466"/>
                </a:lnTo>
                <a:lnTo>
                  <a:pt x="875" y="14047"/>
                </a:lnTo>
                <a:lnTo>
                  <a:pt x="1492" y="19610"/>
                </a:lnTo>
                <a:lnTo>
                  <a:pt x="1858" y="22388"/>
                </a:lnTo>
                <a:lnTo>
                  <a:pt x="1876" y="22432"/>
                </a:lnTo>
                <a:lnTo>
                  <a:pt x="1947" y="22432"/>
                </a:lnTo>
                <a:lnTo>
                  <a:pt x="1956" y="22388"/>
                </a:lnTo>
                <a:lnTo>
                  <a:pt x="1661" y="19601"/>
                </a:lnTo>
                <a:lnTo>
                  <a:pt x="1143" y="14029"/>
                </a:lnTo>
                <a:lnTo>
                  <a:pt x="509" y="5662"/>
                </a:lnTo>
                <a:lnTo>
                  <a:pt x="152" y="72"/>
                </a:lnTo>
                <a:lnTo>
                  <a:pt x="152" y="36"/>
                </a:lnTo>
                <a:lnTo>
                  <a:pt x="9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p:nvPr/>
        </p:nvSpPr>
        <p:spPr>
          <a:xfrm>
            <a:off x="7537761" y="1764846"/>
            <a:ext cx="75172" cy="762774"/>
          </a:xfrm>
          <a:custGeom>
            <a:rect b="b" l="l" r="r" t="t"/>
            <a:pathLst>
              <a:path extrusionOk="0" h="23389" w="2305">
                <a:moveTo>
                  <a:pt x="45" y="1"/>
                </a:moveTo>
                <a:lnTo>
                  <a:pt x="1" y="37"/>
                </a:lnTo>
                <a:lnTo>
                  <a:pt x="1" y="72"/>
                </a:lnTo>
                <a:lnTo>
                  <a:pt x="215" y="2983"/>
                </a:lnTo>
                <a:lnTo>
                  <a:pt x="724" y="8806"/>
                </a:lnTo>
                <a:lnTo>
                  <a:pt x="1581" y="17539"/>
                </a:lnTo>
                <a:lnTo>
                  <a:pt x="2206" y="23344"/>
                </a:lnTo>
                <a:lnTo>
                  <a:pt x="2224" y="23388"/>
                </a:lnTo>
                <a:lnTo>
                  <a:pt x="2296" y="23388"/>
                </a:lnTo>
                <a:lnTo>
                  <a:pt x="2305" y="23344"/>
                </a:lnTo>
                <a:lnTo>
                  <a:pt x="1849" y="17521"/>
                </a:lnTo>
                <a:lnTo>
                  <a:pt x="1072" y="8788"/>
                </a:lnTo>
                <a:lnTo>
                  <a:pt x="483" y="2975"/>
                </a:lnTo>
                <a:lnTo>
                  <a:pt x="161" y="72"/>
                </a:lnTo>
                <a:lnTo>
                  <a:pt x="153" y="37"/>
                </a:lnTo>
                <a:lnTo>
                  <a:pt x="99"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2"/>
          <p:cNvSpPr/>
          <p:nvPr/>
        </p:nvSpPr>
        <p:spPr>
          <a:xfrm>
            <a:off x="7545327" y="754576"/>
            <a:ext cx="162541" cy="978277"/>
          </a:xfrm>
          <a:custGeom>
            <a:rect b="b" l="l" r="r" t="t"/>
            <a:pathLst>
              <a:path extrusionOk="0" h="29997" w="4984">
                <a:moveTo>
                  <a:pt x="135" y="1"/>
                </a:moveTo>
                <a:lnTo>
                  <a:pt x="55" y="19"/>
                </a:lnTo>
                <a:lnTo>
                  <a:pt x="1" y="90"/>
                </a:lnTo>
                <a:lnTo>
                  <a:pt x="10" y="144"/>
                </a:lnTo>
                <a:lnTo>
                  <a:pt x="796" y="3769"/>
                </a:lnTo>
                <a:lnTo>
                  <a:pt x="1983" y="9199"/>
                </a:lnTo>
                <a:lnTo>
                  <a:pt x="2698" y="12833"/>
                </a:lnTo>
                <a:lnTo>
                  <a:pt x="3010" y="14664"/>
                </a:lnTo>
                <a:lnTo>
                  <a:pt x="3323" y="16566"/>
                </a:lnTo>
                <a:lnTo>
                  <a:pt x="3859" y="20388"/>
                </a:lnTo>
                <a:lnTo>
                  <a:pt x="4528" y="26130"/>
                </a:lnTo>
                <a:lnTo>
                  <a:pt x="4912" y="29970"/>
                </a:lnTo>
                <a:lnTo>
                  <a:pt x="4921" y="29997"/>
                </a:lnTo>
                <a:lnTo>
                  <a:pt x="4975" y="29997"/>
                </a:lnTo>
                <a:lnTo>
                  <a:pt x="4984" y="29970"/>
                </a:lnTo>
                <a:lnTo>
                  <a:pt x="4930" y="28095"/>
                </a:lnTo>
                <a:lnTo>
                  <a:pt x="4734" y="24326"/>
                </a:lnTo>
                <a:lnTo>
                  <a:pt x="4403" y="20540"/>
                </a:lnTo>
                <a:lnTo>
                  <a:pt x="3948" y="16745"/>
                </a:lnTo>
                <a:lnTo>
                  <a:pt x="3368" y="12967"/>
                </a:lnTo>
                <a:lnTo>
                  <a:pt x="2644" y="9217"/>
                </a:lnTo>
                <a:lnTo>
                  <a:pt x="1787" y="5511"/>
                </a:lnTo>
                <a:lnTo>
                  <a:pt x="787" y="1867"/>
                </a:lnTo>
                <a:lnTo>
                  <a:pt x="233" y="81"/>
                </a:lnTo>
                <a:lnTo>
                  <a:pt x="206" y="37"/>
                </a:lnTo>
                <a:lnTo>
                  <a:pt x="135"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p:nvPr/>
        </p:nvSpPr>
        <p:spPr>
          <a:xfrm>
            <a:off x="7670559" y="1022814"/>
            <a:ext cx="179434" cy="999801"/>
          </a:xfrm>
          <a:custGeom>
            <a:rect b="b" l="l" r="r" t="t"/>
            <a:pathLst>
              <a:path extrusionOk="0" h="30657" w="5502">
                <a:moveTo>
                  <a:pt x="126" y="0"/>
                </a:moveTo>
                <a:lnTo>
                  <a:pt x="45" y="27"/>
                </a:lnTo>
                <a:lnTo>
                  <a:pt x="1" y="90"/>
                </a:lnTo>
                <a:lnTo>
                  <a:pt x="1" y="143"/>
                </a:lnTo>
                <a:lnTo>
                  <a:pt x="885" y="3921"/>
                </a:lnTo>
                <a:lnTo>
                  <a:pt x="2126" y="9591"/>
                </a:lnTo>
                <a:lnTo>
                  <a:pt x="2885" y="13386"/>
                </a:lnTo>
                <a:lnTo>
                  <a:pt x="3591" y="17182"/>
                </a:lnTo>
                <a:lnTo>
                  <a:pt x="4216" y="20995"/>
                </a:lnTo>
                <a:lnTo>
                  <a:pt x="4760" y="24826"/>
                </a:lnTo>
                <a:lnTo>
                  <a:pt x="5207" y="28674"/>
                </a:lnTo>
                <a:lnTo>
                  <a:pt x="5386" y="30612"/>
                </a:lnTo>
                <a:lnTo>
                  <a:pt x="5403" y="30657"/>
                </a:lnTo>
                <a:lnTo>
                  <a:pt x="5493" y="30657"/>
                </a:lnTo>
                <a:lnTo>
                  <a:pt x="5502" y="30612"/>
                </a:lnTo>
                <a:lnTo>
                  <a:pt x="5368" y="28683"/>
                </a:lnTo>
                <a:lnTo>
                  <a:pt x="5046" y="24826"/>
                </a:lnTo>
                <a:lnTo>
                  <a:pt x="4627" y="20959"/>
                </a:lnTo>
                <a:lnTo>
                  <a:pt x="4100" y="17101"/>
                </a:lnTo>
                <a:lnTo>
                  <a:pt x="3466" y="13261"/>
                </a:lnTo>
                <a:lnTo>
                  <a:pt x="2716" y="9448"/>
                </a:lnTo>
                <a:lnTo>
                  <a:pt x="1823" y="5671"/>
                </a:lnTo>
                <a:lnTo>
                  <a:pt x="796" y="1929"/>
                </a:lnTo>
                <a:lnTo>
                  <a:pt x="215" y="81"/>
                </a:lnTo>
                <a:lnTo>
                  <a:pt x="197" y="36"/>
                </a:lnTo>
                <a:lnTo>
                  <a:pt x="126"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p:nvPr/>
        </p:nvSpPr>
        <p:spPr>
          <a:xfrm>
            <a:off x="7890726" y="803234"/>
            <a:ext cx="232723" cy="476175"/>
          </a:xfrm>
          <a:custGeom>
            <a:rect b="b" l="l" r="r" t="t"/>
            <a:pathLst>
              <a:path extrusionOk="0" h="14601" w="7136">
                <a:moveTo>
                  <a:pt x="7029" y="0"/>
                </a:moveTo>
                <a:lnTo>
                  <a:pt x="6993" y="45"/>
                </a:lnTo>
                <a:lnTo>
                  <a:pt x="5395" y="3903"/>
                </a:lnTo>
                <a:lnTo>
                  <a:pt x="3778" y="7751"/>
                </a:lnTo>
                <a:lnTo>
                  <a:pt x="3448" y="8555"/>
                </a:lnTo>
                <a:lnTo>
                  <a:pt x="2742" y="10404"/>
                </a:lnTo>
                <a:lnTo>
                  <a:pt x="2108" y="11788"/>
                </a:lnTo>
                <a:lnTo>
                  <a:pt x="1626" y="12663"/>
                </a:lnTo>
                <a:lnTo>
                  <a:pt x="1064" y="13431"/>
                </a:lnTo>
                <a:lnTo>
                  <a:pt x="590" y="13931"/>
                </a:lnTo>
                <a:lnTo>
                  <a:pt x="251" y="14217"/>
                </a:lnTo>
                <a:lnTo>
                  <a:pt x="63" y="14342"/>
                </a:lnTo>
                <a:lnTo>
                  <a:pt x="19" y="14386"/>
                </a:lnTo>
                <a:lnTo>
                  <a:pt x="1" y="14485"/>
                </a:lnTo>
                <a:lnTo>
                  <a:pt x="54" y="14574"/>
                </a:lnTo>
                <a:lnTo>
                  <a:pt x="144" y="14601"/>
                </a:lnTo>
                <a:lnTo>
                  <a:pt x="206" y="14583"/>
                </a:lnTo>
                <a:lnTo>
                  <a:pt x="563" y="14333"/>
                </a:lnTo>
                <a:lnTo>
                  <a:pt x="1189" y="13743"/>
                </a:lnTo>
                <a:lnTo>
                  <a:pt x="1733" y="13038"/>
                </a:lnTo>
                <a:lnTo>
                  <a:pt x="2207" y="12252"/>
                </a:lnTo>
                <a:lnTo>
                  <a:pt x="2832" y="11002"/>
                </a:lnTo>
                <a:lnTo>
                  <a:pt x="3528" y="9305"/>
                </a:lnTo>
                <a:lnTo>
                  <a:pt x="3868" y="8537"/>
                </a:lnTo>
                <a:lnTo>
                  <a:pt x="4323" y="7501"/>
                </a:lnTo>
                <a:lnTo>
                  <a:pt x="5207" y="5412"/>
                </a:lnTo>
                <a:lnTo>
                  <a:pt x="6029" y="3304"/>
                </a:lnTo>
                <a:lnTo>
                  <a:pt x="6788" y="1170"/>
                </a:lnTo>
                <a:lnTo>
                  <a:pt x="7136" y="90"/>
                </a:lnTo>
                <a:lnTo>
                  <a:pt x="7136" y="54"/>
                </a:lnTo>
                <a:lnTo>
                  <a:pt x="7109" y="9"/>
                </a:lnTo>
                <a:lnTo>
                  <a:pt x="702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7374112" y="768274"/>
            <a:ext cx="53615" cy="811105"/>
          </a:xfrm>
          <a:custGeom>
            <a:rect b="b" l="l" r="r" t="t"/>
            <a:pathLst>
              <a:path extrusionOk="0" h="24871" w="1644">
                <a:moveTo>
                  <a:pt x="98" y="1"/>
                </a:moveTo>
                <a:lnTo>
                  <a:pt x="36" y="10"/>
                </a:lnTo>
                <a:lnTo>
                  <a:pt x="0" y="54"/>
                </a:lnTo>
                <a:lnTo>
                  <a:pt x="0" y="90"/>
                </a:lnTo>
                <a:lnTo>
                  <a:pt x="268" y="3180"/>
                </a:lnTo>
                <a:lnTo>
                  <a:pt x="715" y="9368"/>
                </a:lnTo>
                <a:lnTo>
                  <a:pt x="1045" y="15548"/>
                </a:lnTo>
                <a:lnTo>
                  <a:pt x="1304" y="21736"/>
                </a:lnTo>
                <a:lnTo>
                  <a:pt x="1402" y="24844"/>
                </a:lnTo>
                <a:lnTo>
                  <a:pt x="1402" y="24871"/>
                </a:lnTo>
                <a:lnTo>
                  <a:pt x="1447" y="24871"/>
                </a:lnTo>
                <a:lnTo>
                  <a:pt x="1447" y="24844"/>
                </a:lnTo>
                <a:lnTo>
                  <a:pt x="1536" y="23299"/>
                </a:lnTo>
                <a:lnTo>
                  <a:pt x="1634" y="20200"/>
                </a:lnTo>
                <a:lnTo>
                  <a:pt x="1643" y="17093"/>
                </a:lnTo>
                <a:lnTo>
                  <a:pt x="1563" y="13976"/>
                </a:lnTo>
                <a:lnTo>
                  <a:pt x="1393" y="10859"/>
                </a:lnTo>
                <a:lnTo>
                  <a:pt x="1143" y="7761"/>
                </a:lnTo>
                <a:lnTo>
                  <a:pt x="813" y="4662"/>
                </a:lnTo>
                <a:lnTo>
                  <a:pt x="402" y="1590"/>
                </a:lnTo>
                <a:lnTo>
                  <a:pt x="161" y="63"/>
                </a:lnTo>
                <a:lnTo>
                  <a:pt x="152" y="36"/>
                </a:lnTo>
                <a:lnTo>
                  <a:pt x="98"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7275948" y="1383345"/>
            <a:ext cx="46342" cy="652674"/>
          </a:xfrm>
          <a:custGeom>
            <a:rect b="b" l="l" r="r" t="t"/>
            <a:pathLst>
              <a:path extrusionOk="0" h="20013" w="1421">
                <a:moveTo>
                  <a:pt x="108" y="1"/>
                </a:moveTo>
                <a:lnTo>
                  <a:pt x="45" y="10"/>
                </a:lnTo>
                <a:lnTo>
                  <a:pt x="1" y="45"/>
                </a:lnTo>
                <a:lnTo>
                  <a:pt x="1" y="81"/>
                </a:lnTo>
                <a:lnTo>
                  <a:pt x="304" y="2564"/>
                </a:lnTo>
                <a:lnTo>
                  <a:pt x="795" y="7529"/>
                </a:lnTo>
                <a:lnTo>
                  <a:pt x="1046" y="11252"/>
                </a:lnTo>
                <a:lnTo>
                  <a:pt x="1162" y="13735"/>
                </a:lnTo>
                <a:lnTo>
                  <a:pt x="1224" y="16235"/>
                </a:lnTo>
                <a:lnTo>
                  <a:pt x="1224" y="18727"/>
                </a:lnTo>
                <a:lnTo>
                  <a:pt x="1197" y="19977"/>
                </a:lnTo>
                <a:lnTo>
                  <a:pt x="1206" y="20013"/>
                </a:lnTo>
                <a:lnTo>
                  <a:pt x="1269" y="20013"/>
                </a:lnTo>
                <a:lnTo>
                  <a:pt x="1278" y="19977"/>
                </a:lnTo>
                <a:lnTo>
                  <a:pt x="1340" y="18727"/>
                </a:lnTo>
                <a:lnTo>
                  <a:pt x="1412" y="16235"/>
                </a:lnTo>
                <a:lnTo>
                  <a:pt x="1421" y="13735"/>
                </a:lnTo>
                <a:lnTo>
                  <a:pt x="1367" y="11235"/>
                </a:lnTo>
                <a:lnTo>
                  <a:pt x="1242" y="8734"/>
                </a:lnTo>
                <a:lnTo>
                  <a:pt x="1046" y="6243"/>
                </a:lnTo>
                <a:lnTo>
                  <a:pt x="760" y="3760"/>
                </a:lnTo>
                <a:lnTo>
                  <a:pt x="394" y="1287"/>
                </a:lnTo>
                <a:lnTo>
                  <a:pt x="170" y="54"/>
                </a:lnTo>
                <a:lnTo>
                  <a:pt x="161" y="27"/>
                </a:lnTo>
                <a:lnTo>
                  <a:pt x="108"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p:nvPr/>
        </p:nvSpPr>
        <p:spPr>
          <a:xfrm>
            <a:off x="7533098" y="1413055"/>
            <a:ext cx="50125" cy="361738"/>
          </a:xfrm>
          <a:custGeom>
            <a:rect b="b" l="l" r="r" t="t"/>
            <a:pathLst>
              <a:path extrusionOk="0" h="11092" w="1537">
                <a:moveTo>
                  <a:pt x="126" y="1"/>
                </a:moveTo>
                <a:lnTo>
                  <a:pt x="54" y="9"/>
                </a:lnTo>
                <a:lnTo>
                  <a:pt x="10" y="54"/>
                </a:lnTo>
                <a:lnTo>
                  <a:pt x="1" y="99"/>
                </a:lnTo>
                <a:lnTo>
                  <a:pt x="135" y="1465"/>
                </a:lnTo>
                <a:lnTo>
                  <a:pt x="438" y="4198"/>
                </a:lnTo>
                <a:lnTo>
                  <a:pt x="965" y="8288"/>
                </a:lnTo>
                <a:lnTo>
                  <a:pt x="1340" y="11020"/>
                </a:lnTo>
                <a:lnTo>
                  <a:pt x="1349" y="11056"/>
                </a:lnTo>
                <a:lnTo>
                  <a:pt x="1412" y="11092"/>
                </a:lnTo>
                <a:lnTo>
                  <a:pt x="1483" y="11083"/>
                </a:lnTo>
                <a:lnTo>
                  <a:pt x="1537" y="11029"/>
                </a:lnTo>
                <a:lnTo>
                  <a:pt x="1537" y="10993"/>
                </a:lnTo>
                <a:lnTo>
                  <a:pt x="1242" y="8252"/>
                </a:lnTo>
                <a:lnTo>
                  <a:pt x="769" y="4162"/>
                </a:lnTo>
                <a:lnTo>
                  <a:pt x="403" y="1429"/>
                </a:lnTo>
                <a:lnTo>
                  <a:pt x="197" y="72"/>
                </a:lnTo>
                <a:lnTo>
                  <a:pt x="188" y="36"/>
                </a:lnTo>
                <a:lnTo>
                  <a:pt x="126"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2"/>
          <p:cNvSpPr/>
          <p:nvPr/>
        </p:nvSpPr>
        <p:spPr>
          <a:xfrm>
            <a:off x="8025286" y="1675456"/>
            <a:ext cx="324462" cy="416788"/>
          </a:xfrm>
          <a:custGeom>
            <a:rect b="b" l="l" r="r" t="t"/>
            <a:pathLst>
              <a:path extrusionOk="0" h="12780" w="9949">
                <a:moveTo>
                  <a:pt x="9859" y="0"/>
                </a:moveTo>
                <a:lnTo>
                  <a:pt x="9779" y="9"/>
                </a:lnTo>
                <a:lnTo>
                  <a:pt x="9752" y="45"/>
                </a:lnTo>
                <a:lnTo>
                  <a:pt x="8591" y="1679"/>
                </a:lnTo>
                <a:lnTo>
                  <a:pt x="6198" y="4876"/>
                </a:lnTo>
                <a:lnTo>
                  <a:pt x="2510" y="9591"/>
                </a:lnTo>
                <a:lnTo>
                  <a:pt x="9" y="12708"/>
                </a:lnTo>
                <a:lnTo>
                  <a:pt x="1" y="12734"/>
                </a:lnTo>
                <a:lnTo>
                  <a:pt x="36" y="12779"/>
                </a:lnTo>
                <a:lnTo>
                  <a:pt x="63" y="12761"/>
                </a:lnTo>
                <a:lnTo>
                  <a:pt x="760" y="12029"/>
                </a:lnTo>
                <a:lnTo>
                  <a:pt x="2099" y="10547"/>
                </a:lnTo>
                <a:lnTo>
                  <a:pt x="3403" y="9029"/>
                </a:lnTo>
                <a:lnTo>
                  <a:pt x="4662" y="7466"/>
                </a:lnTo>
                <a:lnTo>
                  <a:pt x="6493" y="5082"/>
                </a:lnTo>
                <a:lnTo>
                  <a:pt x="8814" y="1813"/>
                </a:lnTo>
                <a:lnTo>
                  <a:pt x="9931" y="152"/>
                </a:lnTo>
                <a:lnTo>
                  <a:pt x="9948" y="108"/>
                </a:lnTo>
                <a:lnTo>
                  <a:pt x="9931" y="36"/>
                </a:lnTo>
                <a:lnTo>
                  <a:pt x="985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2"/>
          <p:cNvSpPr/>
          <p:nvPr/>
        </p:nvSpPr>
        <p:spPr>
          <a:xfrm>
            <a:off x="8175271" y="1453821"/>
            <a:ext cx="292436" cy="356487"/>
          </a:xfrm>
          <a:custGeom>
            <a:rect b="b" l="l" r="r" t="t"/>
            <a:pathLst>
              <a:path extrusionOk="0" h="10931" w="8967">
                <a:moveTo>
                  <a:pt x="8895" y="1"/>
                </a:moveTo>
                <a:lnTo>
                  <a:pt x="8859" y="28"/>
                </a:lnTo>
                <a:lnTo>
                  <a:pt x="8368" y="751"/>
                </a:lnTo>
                <a:lnTo>
                  <a:pt x="7359" y="2180"/>
                </a:lnTo>
                <a:lnTo>
                  <a:pt x="5787" y="4269"/>
                </a:lnTo>
                <a:lnTo>
                  <a:pt x="3572" y="6975"/>
                </a:lnTo>
                <a:lnTo>
                  <a:pt x="1242" y="9565"/>
                </a:lnTo>
                <a:lnTo>
                  <a:pt x="18" y="10815"/>
                </a:lnTo>
                <a:lnTo>
                  <a:pt x="0" y="10860"/>
                </a:lnTo>
                <a:lnTo>
                  <a:pt x="63" y="10931"/>
                </a:lnTo>
                <a:lnTo>
                  <a:pt x="108" y="10904"/>
                </a:lnTo>
                <a:lnTo>
                  <a:pt x="751" y="10297"/>
                </a:lnTo>
                <a:lnTo>
                  <a:pt x="1992" y="9047"/>
                </a:lnTo>
                <a:lnTo>
                  <a:pt x="3180" y="7770"/>
                </a:lnTo>
                <a:lnTo>
                  <a:pt x="4331" y="6457"/>
                </a:lnTo>
                <a:lnTo>
                  <a:pt x="5430" y="5109"/>
                </a:lnTo>
                <a:lnTo>
                  <a:pt x="6493" y="3716"/>
                </a:lnTo>
                <a:lnTo>
                  <a:pt x="7511" y="2296"/>
                </a:lnTo>
                <a:lnTo>
                  <a:pt x="8484" y="831"/>
                </a:lnTo>
                <a:lnTo>
                  <a:pt x="8957" y="90"/>
                </a:lnTo>
                <a:lnTo>
                  <a:pt x="8966" y="45"/>
                </a:lnTo>
                <a:lnTo>
                  <a:pt x="8895"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2"/>
          <p:cNvSpPr/>
          <p:nvPr/>
        </p:nvSpPr>
        <p:spPr>
          <a:xfrm>
            <a:off x="8600472" y="917084"/>
            <a:ext cx="303785" cy="461630"/>
          </a:xfrm>
          <a:custGeom>
            <a:rect b="b" l="l" r="r" t="t"/>
            <a:pathLst>
              <a:path extrusionOk="0" h="14155" w="9315">
                <a:moveTo>
                  <a:pt x="9234" y="1"/>
                </a:moveTo>
                <a:lnTo>
                  <a:pt x="9198" y="37"/>
                </a:lnTo>
                <a:lnTo>
                  <a:pt x="6876" y="3537"/>
                </a:lnTo>
                <a:lnTo>
                  <a:pt x="4581" y="7055"/>
                </a:lnTo>
                <a:lnTo>
                  <a:pt x="3403" y="8770"/>
                </a:lnTo>
                <a:lnTo>
                  <a:pt x="1581" y="11378"/>
                </a:lnTo>
                <a:lnTo>
                  <a:pt x="741" y="12717"/>
                </a:lnTo>
                <a:lnTo>
                  <a:pt x="232" y="13619"/>
                </a:lnTo>
                <a:lnTo>
                  <a:pt x="0" y="14083"/>
                </a:lnTo>
                <a:lnTo>
                  <a:pt x="0" y="14119"/>
                </a:lnTo>
                <a:lnTo>
                  <a:pt x="45" y="14155"/>
                </a:lnTo>
                <a:lnTo>
                  <a:pt x="81" y="14137"/>
                </a:lnTo>
                <a:lnTo>
                  <a:pt x="420" y="13771"/>
                </a:lnTo>
                <a:lnTo>
                  <a:pt x="1063" y="13003"/>
                </a:lnTo>
                <a:lnTo>
                  <a:pt x="1974" y="11788"/>
                </a:lnTo>
                <a:lnTo>
                  <a:pt x="3661" y="9208"/>
                </a:lnTo>
                <a:lnTo>
                  <a:pt x="4733" y="7520"/>
                </a:lnTo>
                <a:lnTo>
                  <a:pt x="5921" y="5689"/>
                </a:lnTo>
                <a:lnTo>
                  <a:pt x="7653" y="2921"/>
                </a:lnTo>
                <a:lnTo>
                  <a:pt x="8760" y="1046"/>
                </a:lnTo>
                <a:lnTo>
                  <a:pt x="9305" y="99"/>
                </a:lnTo>
                <a:lnTo>
                  <a:pt x="9314" y="45"/>
                </a:lnTo>
                <a:lnTo>
                  <a:pt x="9234" y="1"/>
                </a:lnTo>
                <a:close/>
              </a:path>
            </a:pathLst>
          </a:custGeom>
          <a:solidFill>
            <a:srgbClr val="8D3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2"/>
          <p:cNvSpPr/>
          <p:nvPr/>
        </p:nvSpPr>
        <p:spPr>
          <a:xfrm>
            <a:off x="8503483" y="1169310"/>
            <a:ext cx="171868" cy="219026"/>
          </a:xfrm>
          <a:custGeom>
            <a:rect b="b" l="l" r="r" t="t"/>
            <a:pathLst>
              <a:path extrusionOk="0" h="6716" w="5270">
                <a:moveTo>
                  <a:pt x="5198" y="0"/>
                </a:moveTo>
                <a:lnTo>
                  <a:pt x="5153" y="27"/>
                </a:lnTo>
                <a:lnTo>
                  <a:pt x="4474" y="822"/>
                </a:lnTo>
                <a:lnTo>
                  <a:pt x="3162" y="2447"/>
                </a:lnTo>
                <a:lnTo>
                  <a:pt x="1260" y="4929"/>
                </a:lnTo>
                <a:lnTo>
                  <a:pt x="9" y="6608"/>
                </a:lnTo>
                <a:lnTo>
                  <a:pt x="1" y="6653"/>
                </a:lnTo>
                <a:lnTo>
                  <a:pt x="72" y="6715"/>
                </a:lnTo>
                <a:lnTo>
                  <a:pt x="108" y="6689"/>
                </a:lnTo>
                <a:lnTo>
                  <a:pt x="1438" y="5072"/>
                </a:lnTo>
                <a:lnTo>
                  <a:pt x="3394" y="2626"/>
                </a:lnTo>
                <a:lnTo>
                  <a:pt x="4653" y="956"/>
                </a:lnTo>
                <a:lnTo>
                  <a:pt x="5251" y="107"/>
                </a:lnTo>
                <a:lnTo>
                  <a:pt x="5269" y="63"/>
                </a:lnTo>
                <a:lnTo>
                  <a:pt x="5198"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2"/>
          <p:cNvSpPr/>
          <p:nvPr/>
        </p:nvSpPr>
        <p:spPr>
          <a:xfrm>
            <a:off x="8366608" y="987854"/>
            <a:ext cx="49538" cy="411537"/>
          </a:xfrm>
          <a:custGeom>
            <a:rect b="b" l="l" r="r" t="t"/>
            <a:pathLst>
              <a:path extrusionOk="0" h="12619" w="1519">
                <a:moveTo>
                  <a:pt x="1402" y="1"/>
                </a:moveTo>
                <a:lnTo>
                  <a:pt x="1349" y="28"/>
                </a:lnTo>
                <a:lnTo>
                  <a:pt x="1331" y="63"/>
                </a:lnTo>
                <a:lnTo>
                  <a:pt x="1063" y="1608"/>
                </a:lnTo>
                <a:lnTo>
                  <a:pt x="572" y="4725"/>
                </a:lnTo>
                <a:lnTo>
                  <a:pt x="286" y="7091"/>
                </a:lnTo>
                <a:lnTo>
                  <a:pt x="143" y="8672"/>
                </a:lnTo>
                <a:lnTo>
                  <a:pt x="45" y="10243"/>
                </a:lnTo>
                <a:lnTo>
                  <a:pt x="0" y="11815"/>
                </a:lnTo>
                <a:lnTo>
                  <a:pt x="0" y="12592"/>
                </a:lnTo>
                <a:lnTo>
                  <a:pt x="18" y="12619"/>
                </a:lnTo>
                <a:lnTo>
                  <a:pt x="45" y="12601"/>
                </a:lnTo>
                <a:lnTo>
                  <a:pt x="277" y="11047"/>
                </a:lnTo>
                <a:lnTo>
                  <a:pt x="679" y="7922"/>
                </a:lnTo>
                <a:lnTo>
                  <a:pt x="1179" y="3216"/>
                </a:lnTo>
                <a:lnTo>
                  <a:pt x="1519" y="90"/>
                </a:lnTo>
                <a:lnTo>
                  <a:pt x="1519" y="54"/>
                </a:lnTo>
                <a:lnTo>
                  <a:pt x="1474" y="10"/>
                </a:lnTo>
                <a:lnTo>
                  <a:pt x="1402"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2"/>
          <p:cNvSpPr/>
          <p:nvPr/>
        </p:nvSpPr>
        <p:spPr>
          <a:xfrm>
            <a:off x="6968412" y="1569726"/>
            <a:ext cx="365227" cy="478817"/>
          </a:xfrm>
          <a:custGeom>
            <a:rect b="b" l="l" r="r" t="t"/>
            <a:pathLst>
              <a:path extrusionOk="0" h="14682" w="11199">
                <a:moveTo>
                  <a:pt x="90" y="1"/>
                </a:moveTo>
                <a:lnTo>
                  <a:pt x="19" y="28"/>
                </a:lnTo>
                <a:lnTo>
                  <a:pt x="1" y="81"/>
                </a:lnTo>
                <a:lnTo>
                  <a:pt x="19" y="108"/>
                </a:lnTo>
                <a:lnTo>
                  <a:pt x="608" y="1090"/>
                </a:lnTo>
                <a:lnTo>
                  <a:pt x="1840" y="3019"/>
                </a:lnTo>
                <a:lnTo>
                  <a:pt x="3135" y="4912"/>
                </a:lnTo>
                <a:lnTo>
                  <a:pt x="4475" y="6761"/>
                </a:lnTo>
                <a:lnTo>
                  <a:pt x="5868" y="8574"/>
                </a:lnTo>
                <a:lnTo>
                  <a:pt x="7305" y="10351"/>
                </a:lnTo>
                <a:lnTo>
                  <a:pt x="8788" y="12092"/>
                </a:lnTo>
                <a:lnTo>
                  <a:pt x="10315" y="13807"/>
                </a:lnTo>
                <a:lnTo>
                  <a:pt x="11092" y="14655"/>
                </a:lnTo>
                <a:lnTo>
                  <a:pt x="11136" y="14682"/>
                </a:lnTo>
                <a:lnTo>
                  <a:pt x="11199" y="14610"/>
                </a:lnTo>
                <a:lnTo>
                  <a:pt x="11181" y="14566"/>
                </a:lnTo>
                <a:lnTo>
                  <a:pt x="10431" y="13708"/>
                </a:lnTo>
                <a:lnTo>
                  <a:pt x="8948" y="11958"/>
                </a:lnTo>
                <a:lnTo>
                  <a:pt x="6805" y="9297"/>
                </a:lnTo>
                <a:lnTo>
                  <a:pt x="4055" y="5653"/>
                </a:lnTo>
                <a:lnTo>
                  <a:pt x="1421" y="1921"/>
                </a:lnTo>
                <a:lnTo>
                  <a:pt x="135" y="37"/>
                </a:lnTo>
                <a:lnTo>
                  <a:pt x="90"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
          <p:cNvSpPr/>
          <p:nvPr/>
        </p:nvSpPr>
        <p:spPr>
          <a:xfrm>
            <a:off x="6738625" y="1366159"/>
            <a:ext cx="336431" cy="536769"/>
          </a:xfrm>
          <a:custGeom>
            <a:rect b="b" l="l" r="r" t="t"/>
            <a:pathLst>
              <a:path extrusionOk="0" h="16459" w="10316">
                <a:moveTo>
                  <a:pt x="63" y="1"/>
                </a:moveTo>
                <a:lnTo>
                  <a:pt x="1" y="45"/>
                </a:lnTo>
                <a:lnTo>
                  <a:pt x="10" y="108"/>
                </a:lnTo>
                <a:lnTo>
                  <a:pt x="519" y="1206"/>
                </a:lnTo>
                <a:lnTo>
                  <a:pt x="1590" y="3358"/>
                </a:lnTo>
                <a:lnTo>
                  <a:pt x="2751" y="5484"/>
                </a:lnTo>
                <a:lnTo>
                  <a:pt x="3975" y="7564"/>
                </a:lnTo>
                <a:lnTo>
                  <a:pt x="5270" y="9600"/>
                </a:lnTo>
                <a:lnTo>
                  <a:pt x="6627" y="11601"/>
                </a:lnTo>
                <a:lnTo>
                  <a:pt x="8038" y="13565"/>
                </a:lnTo>
                <a:lnTo>
                  <a:pt x="9485" y="15494"/>
                </a:lnTo>
                <a:lnTo>
                  <a:pt x="10226" y="16441"/>
                </a:lnTo>
                <a:lnTo>
                  <a:pt x="10261" y="16459"/>
                </a:lnTo>
                <a:lnTo>
                  <a:pt x="10315" y="16414"/>
                </a:lnTo>
                <a:lnTo>
                  <a:pt x="10306" y="16387"/>
                </a:lnTo>
                <a:lnTo>
                  <a:pt x="9592" y="15405"/>
                </a:lnTo>
                <a:lnTo>
                  <a:pt x="8216" y="13431"/>
                </a:lnTo>
                <a:lnTo>
                  <a:pt x="6886" y="11422"/>
                </a:lnTo>
                <a:lnTo>
                  <a:pt x="5591" y="9395"/>
                </a:lnTo>
                <a:lnTo>
                  <a:pt x="3716" y="6314"/>
                </a:lnTo>
                <a:lnTo>
                  <a:pt x="1305" y="2144"/>
                </a:lnTo>
                <a:lnTo>
                  <a:pt x="135" y="37"/>
                </a:lnTo>
                <a:lnTo>
                  <a:pt x="117" y="10"/>
                </a:lnTo>
                <a:lnTo>
                  <a:pt x="63"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2"/>
          <p:cNvSpPr/>
          <p:nvPr/>
        </p:nvSpPr>
        <p:spPr>
          <a:xfrm>
            <a:off x="6448569" y="835260"/>
            <a:ext cx="348334" cy="482306"/>
          </a:xfrm>
          <a:custGeom>
            <a:rect b="b" l="l" r="r" t="t"/>
            <a:pathLst>
              <a:path extrusionOk="0" h="14789" w="10681">
                <a:moveTo>
                  <a:pt x="81" y="1"/>
                </a:moveTo>
                <a:lnTo>
                  <a:pt x="27" y="27"/>
                </a:lnTo>
                <a:lnTo>
                  <a:pt x="1" y="90"/>
                </a:lnTo>
                <a:lnTo>
                  <a:pt x="19" y="126"/>
                </a:lnTo>
                <a:lnTo>
                  <a:pt x="545" y="1108"/>
                </a:lnTo>
                <a:lnTo>
                  <a:pt x="1680" y="3055"/>
                </a:lnTo>
                <a:lnTo>
                  <a:pt x="2894" y="4974"/>
                </a:lnTo>
                <a:lnTo>
                  <a:pt x="4171" y="6850"/>
                </a:lnTo>
                <a:lnTo>
                  <a:pt x="5510" y="8680"/>
                </a:lnTo>
                <a:lnTo>
                  <a:pt x="6912" y="10475"/>
                </a:lnTo>
                <a:lnTo>
                  <a:pt x="8350" y="12226"/>
                </a:lnTo>
                <a:lnTo>
                  <a:pt x="9824" y="13931"/>
                </a:lnTo>
                <a:lnTo>
                  <a:pt x="10574" y="14762"/>
                </a:lnTo>
                <a:lnTo>
                  <a:pt x="10618" y="14789"/>
                </a:lnTo>
                <a:lnTo>
                  <a:pt x="10681" y="14726"/>
                </a:lnTo>
                <a:lnTo>
                  <a:pt x="10663" y="14672"/>
                </a:lnTo>
                <a:lnTo>
                  <a:pt x="9270" y="12895"/>
                </a:lnTo>
                <a:lnTo>
                  <a:pt x="6591" y="9270"/>
                </a:lnTo>
                <a:lnTo>
                  <a:pt x="2715" y="3760"/>
                </a:lnTo>
                <a:lnTo>
                  <a:pt x="161" y="36"/>
                </a:lnTo>
                <a:lnTo>
                  <a:pt x="144" y="9"/>
                </a:lnTo>
                <a:lnTo>
                  <a:pt x="81"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2"/>
          <p:cNvSpPr/>
          <p:nvPr/>
        </p:nvSpPr>
        <p:spPr>
          <a:xfrm>
            <a:off x="6328294" y="1473062"/>
            <a:ext cx="401069" cy="204741"/>
          </a:xfrm>
          <a:custGeom>
            <a:rect b="b" l="l" r="r" t="t"/>
            <a:pathLst>
              <a:path extrusionOk="0" h="6278" w="12298">
                <a:moveTo>
                  <a:pt x="90" y="0"/>
                </a:moveTo>
                <a:lnTo>
                  <a:pt x="36" y="18"/>
                </a:lnTo>
                <a:lnTo>
                  <a:pt x="1" y="63"/>
                </a:lnTo>
                <a:lnTo>
                  <a:pt x="1" y="125"/>
                </a:lnTo>
                <a:lnTo>
                  <a:pt x="18" y="152"/>
                </a:lnTo>
                <a:lnTo>
                  <a:pt x="706" y="679"/>
                </a:lnTo>
                <a:lnTo>
                  <a:pt x="2117" y="1670"/>
                </a:lnTo>
                <a:lnTo>
                  <a:pt x="3573" y="2581"/>
                </a:lnTo>
                <a:lnTo>
                  <a:pt x="5073" y="3420"/>
                </a:lnTo>
                <a:lnTo>
                  <a:pt x="6609" y="4188"/>
                </a:lnTo>
                <a:lnTo>
                  <a:pt x="8180" y="4876"/>
                </a:lnTo>
                <a:lnTo>
                  <a:pt x="9788" y="5492"/>
                </a:lnTo>
                <a:lnTo>
                  <a:pt x="11422" y="6037"/>
                </a:lnTo>
                <a:lnTo>
                  <a:pt x="12253" y="6278"/>
                </a:lnTo>
                <a:lnTo>
                  <a:pt x="12279" y="6278"/>
                </a:lnTo>
                <a:lnTo>
                  <a:pt x="12297" y="6233"/>
                </a:lnTo>
                <a:lnTo>
                  <a:pt x="12270" y="6224"/>
                </a:lnTo>
                <a:lnTo>
                  <a:pt x="11467" y="5921"/>
                </a:lnTo>
                <a:lnTo>
                  <a:pt x="9877" y="5278"/>
                </a:lnTo>
                <a:lnTo>
                  <a:pt x="8314" y="4590"/>
                </a:lnTo>
                <a:lnTo>
                  <a:pt x="6778" y="3858"/>
                </a:lnTo>
                <a:lnTo>
                  <a:pt x="5260" y="3072"/>
                </a:lnTo>
                <a:lnTo>
                  <a:pt x="3769" y="2250"/>
                </a:lnTo>
                <a:lnTo>
                  <a:pt x="1563" y="947"/>
                </a:lnTo>
                <a:lnTo>
                  <a:pt x="126" y="18"/>
                </a:lnTo>
                <a:lnTo>
                  <a:pt x="90"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2"/>
          <p:cNvSpPr/>
          <p:nvPr/>
        </p:nvSpPr>
        <p:spPr>
          <a:xfrm>
            <a:off x="5935151" y="1064167"/>
            <a:ext cx="216971" cy="247855"/>
          </a:xfrm>
          <a:custGeom>
            <a:rect b="b" l="l" r="r" t="t"/>
            <a:pathLst>
              <a:path extrusionOk="0" h="7600" w="6653">
                <a:moveTo>
                  <a:pt x="81" y="0"/>
                </a:moveTo>
                <a:lnTo>
                  <a:pt x="0" y="63"/>
                </a:lnTo>
                <a:lnTo>
                  <a:pt x="18" y="108"/>
                </a:lnTo>
                <a:lnTo>
                  <a:pt x="741" y="1126"/>
                </a:lnTo>
                <a:lnTo>
                  <a:pt x="2286" y="3072"/>
                </a:lnTo>
                <a:lnTo>
                  <a:pt x="3938" y="4930"/>
                </a:lnTo>
                <a:lnTo>
                  <a:pt x="5671" y="6716"/>
                </a:lnTo>
                <a:lnTo>
                  <a:pt x="6573" y="7582"/>
                </a:lnTo>
                <a:lnTo>
                  <a:pt x="6608" y="7600"/>
                </a:lnTo>
                <a:lnTo>
                  <a:pt x="6653" y="7555"/>
                </a:lnTo>
                <a:lnTo>
                  <a:pt x="6635" y="7519"/>
                </a:lnTo>
                <a:lnTo>
                  <a:pt x="5787" y="6609"/>
                </a:lnTo>
                <a:lnTo>
                  <a:pt x="4135" y="4760"/>
                </a:lnTo>
                <a:lnTo>
                  <a:pt x="1715" y="1929"/>
                </a:lnTo>
                <a:lnTo>
                  <a:pt x="125" y="27"/>
                </a:lnTo>
                <a:lnTo>
                  <a:pt x="81"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2"/>
          <p:cNvSpPr/>
          <p:nvPr/>
        </p:nvSpPr>
        <p:spPr>
          <a:xfrm>
            <a:off x="7342641" y="2661853"/>
            <a:ext cx="47516" cy="794767"/>
          </a:xfrm>
          <a:custGeom>
            <a:rect b="b" l="l" r="r" t="t"/>
            <a:pathLst>
              <a:path extrusionOk="0" h="24370" w="1457">
                <a:moveTo>
                  <a:pt x="81" y="0"/>
                </a:moveTo>
                <a:lnTo>
                  <a:pt x="10" y="63"/>
                </a:lnTo>
                <a:lnTo>
                  <a:pt x="1" y="125"/>
                </a:lnTo>
                <a:lnTo>
                  <a:pt x="19" y="1634"/>
                </a:lnTo>
                <a:lnTo>
                  <a:pt x="81" y="4662"/>
                </a:lnTo>
                <a:lnTo>
                  <a:pt x="260" y="9216"/>
                </a:lnTo>
                <a:lnTo>
                  <a:pt x="635" y="15288"/>
                </a:lnTo>
                <a:lnTo>
                  <a:pt x="1117" y="21343"/>
                </a:lnTo>
                <a:lnTo>
                  <a:pt x="1394" y="24343"/>
                </a:lnTo>
                <a:lnTo>
                  <a:pt x="1403" y="24370"/>
                </a:lnTo>
                <a:lnTo>
                  <a:pt x="1438" y="24370"/>
                </a:lnTo>
                <a:lnTo>
                  <a:pt x="1447" y="24343"/>
                </a:lnTo>
                <a:lnTo>
                  <a:pt x="1456" y="21334"/>
                </a:lnTo>
                <a:lnTo>
                  <a:pt x="1349" y="15261"/>
                </a:lnTo>
                <a:lnTo>
                  <a:pt x="1162" y="10698"/>
                </a:lnTo>
                <a:lnTo>
                  <a:pt x="974" y="7662"/>
                </a:lnTo>
                <a:lnTo>
                  <a:pt x="742" y="4635"/>
                </a:lnTo>
                <a:lnTo>
                  <a:pt x="447" y="1625"/>
                </a:lnTo>
                <a:lnTo>
                  <a:pt x="277" y="125"/>
                </a:lnTo>
                <a:lnTo>
                  <a:pt x="260" y="72"/>
                </a:lnTo>
                <a:lnTo>
                  <a:pt x="17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2"/>
          <p:cNvSpPr/>
          <p:nvPr/>
        </p:nvSpPr>
        <p:spPr>
          <a:xfrm>
            <a:off x="7346424" y="2304225"/>
            <a:ext cx="40244" cy="275804"/>
          </a:xfrm>
          <a:custGeom>
            <a:rect b="b" l="l" r="r" t="t"/>
            <a:pathLst>
              <a:path extrusionOk="0" h="8457" w="1234">
                <a:moveTo>
                  <a:pt x="108" y="0"/>
                </a:moveTo>
                <a:lnTo>
                  <a:pt x="45" y="9"/>
                </a:lnTo>
                <a:lnTo>
                  <a:pt x="10" y="45"/>
                </a:lnTo>
                <a:lnTo>
                  <a:pt x="1" y="81"/>
                </a:lnTo>
                <a:lnTo>
                  <a:pt x="72" y="1134"/>
                </a:lnTo>
                <a:lnTo>
                  <a:pt x="304" y="3224"/>
                </a:lnTo>
                <a:lnTo>
                  <a:pt x="760" y="6340"/>
                </a:lnTo>
                <a:lnTo>
                  <a:pt x="1108" y="8421"/>
                </a:lnTo>
                <a:lnTo>
                  <a:pt x="1135" y="8457"/>
                </a:lnTo>
                <a:lnTo>
                  <a:pt x="1224" y="8448"/>
                </a:lnTo>
                <a:lnTo>
                  <a:pt x="1233" y="8403"/>
                </a:lnTo>
                <a:lnTo>
                  <a:pt x="992" y="6314"/>
                </a:lnTo>
                <a:lnTo>
                  <a:pt x="626" y="3179"/>
                </a:lnTo>
                <a:lnTo>
                  <a:pt x="340" y="1099"/>
                </a:lnTo>
                <a:lnTo>
                  <a:pt x="170" y="63"/>
                </a:lnTo>
                <a:lnTo>
                  <a:pt x="161" y="27"/>
                </a:lnTo>
                <a:lnTo>
                  <a:pt x="108"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2"/>
          <p:cNvSpPr/>
          <p:nvPr/>
        </p:nvSpPr>
        <p:spPr>
          <a:xfrm>
            <a:off x="7824914" y="3246921"/>
            <a:ext cx="58572" cy="622083"/>
          </a:xfrm>
          <a:custGeom>
            <a:rect b="b" l="l" r="r" t="t"/>
            <a:pathLst>
              <a:path extrusionOk="0" h="19075" w="1796">
                <a:moveTo>
                  <a:pt x="54" y="0"/>
                </a:moveTo>
                <a:lnTo>
                  <a:pt x="1" y="54"/>
                </a:lnTo>
                <a:lnTo>
                  <a:pt x="1" y="99"/>
                </a:lnTo>
                <a:lnTo>
                  <a:pt x="126" y="2474"/>
                </a:lnTo>
                <a:lnTo>
                  <a:pt x="465" y="7216"/>
                </a:lnTo>
                <a:lnTo>
                  <a:pt x="894" y="11949"/>
                </a:lnTo>
                <a:lnTo>
                  <a:pt x="1412" y="16673"/>
                </a:lnTo>
                <a:lnTo>
                  <a:pt x="1688" y="19039"/>
                </a:lnTo>
                <a:lnTo>
                  <a:pt x="1706" y="19075"/>
                </a:lnTo>
                <a:lnTo>
                  <a:pt x="1787" y="19075"/>
                </a:lnTo>
                <a:lnTo>
                  <a:pt x="1796" y="19039"/>
                </a:lnTo>
                <a:lnTo>
                  <a:pt x="1671" y="16664"/>
                </a:lnTo>
                <a:lnTo>
                  <a:pt x="1358" y="11922"/>
                </a:lnTo>
                <a:lnTo>
                  <a:pt x="974" y="7180"/>
                </a:lnTo>
                <a:lnTo>
                  <a:pt x="501" y="2456"/>
                </a:lnTo>
                <a:lnTo>
                  <a:pt x="215" y="99"/>
                </a:lnTo>
                <a:lnTo>
                  <a:pt x="197" y="54"/>
                </a:lnTo>
                <a:lnTo>
                  <a:pt x="135"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2"/>
          <p:cNvSpPr/>
          <p:nvPr/>
        </p:nvSpPr>
        <p:spPr>
          <a:xfrm>
            <a:off x="7983639" y="2563396"/>
            <a:ext cx="107491" cy="1219120"/>
          </a:xfrm>
          <a:custGeom>
            <a:rect b="b" l="l" r="r" t="t"/>
            <a:pathLst>
              <a:path extrusionOk="0" h="37382" w="3296">
                <a:moveTo>
                  <a:pt x="99" y="1"/>
                </a:moveTo>
                <a:lnTo>
                  <a:pt x="36" y="19"/>
                </a:lnTo>
                <a:lnTo>
                  <a:pt x="1" y="72"/>
                </a:lnTo>
                <a:lnTo>
                  <a:pt x="1" y="108"/>
                </a:lnTo>
                <a:lnTo>
                  <a:pt x="179" y="1305"/>
                </a:lnTo>
                <a:lnTo>
                  <a:pt x="492" y="3698"/>
                </a:lnTo>
                <a:lnTo>
                  <a:pt x="876" y="7297"/>
                </a:lnTo>
                <a:lnTo>
                  <a:pt x="1242" y="12101"/>
                </a:lnTo>
                <a:lnTo>
                  <a:pt x="1483" y="16914"/>
                </a:lnTo>
                <a:lnTo>
                  <a:pt x="1563" y="19334"/>
                </a:lnTo>
                <a:lnTo>
                  <a:pt x="1644" y="21602"/>
                </a:lnTo>
                <a:lnTo>
                  <a:pt x="1858" y="26121"/>
                </a:lnTo>
                <a:lnTo>
                  <a:pt x="2117" y="29505"/>
                </a:lnTo>
                <a:lnTo>
                  <a:pt x="2349" y="31756"/>
                </a:lnTo>
                <a:lnTo>
                  <a:pt x="2644" y="33997"/>
                </a:lnTo>
                <a:lnTo>
                  <a:pt x="3001" y="36238"/>
                </a:lnTo>
                <a:lnTo>
                  <a:pt x="3215" y="37346"/>
                </a:lnTo>
                <a:lnTo>
                  <a:pt x="3233" y="37382"/>
                </a:lnTo>
                <a:lnTo>
                  <a:pt x="3296" y="37364"/>
                </a:lnTo>
                <a:lnTo>
                  <a:pt x="3296" y="37328"/>
                </a:lnTo>
                <a:lnTo>
                  <a:pt x="3126" y="36176"/>
                </a:lnTo>
                <a:lnTo>
                  <a:pt x="2840" y="33854"/>
                </a:lnTo>
                <a:lnTo>
                  <a:pt x="2635" y="31523"/>
                </a:lnTo>
                <a:lnTo>
                  <a:pt x="2483" y="29193"/>
                </a:lnTo>
                <a:lnTo>
                  <a:pt x="2331" y="25674"/>
                </a:lnTo>
                <a:lnTo>
                  <a:pt x="2215" y="20977"/>
                </a:lnTo>
                <a:lnTo>
                  <a:pt x="2099" y="16280"/>
                </a:lnTo>
                <a:lnTo>
                  <a:pt x="1947" y="12762"/>
                </a:lnTo>
                <a:lnTo>
                  <a:pt x="1787" y="10431"/>
                </a:lnTo>
                <a:lnTo>
                  <a:pt x="1572" y="8109"/>
                </a:lnTo>
                <a:lnTo>
                  <a:pt x="1286" y="5787"/>
                </a:lnTo>
                <a:lnTo>
                  <a:pt x="911" y="3483"/>
                </a:lnTo>
                <a:lnTo>
                  <a:pt x="447" y="1197"/>
                </a:lnTo>
                <a:lnTo>
                  <a:pt x="170" y="63"/>
                </a:lnTo>
                <a:lnTo>
                  <a:pt x="152" y="28"/>
                </a:lnTo>
                <a:lnTo>
                  <a:pt x="99"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2"/>
          <p:cNvSpPr/>
          <p:nvPr/>
        </p:nvSpPr>
        <p:spPr>
          <a:xfrm>
            <a:off x="7890172" y="2066871"/>
            <a:ext cx="69334" cy="434235"/>
          </a:xfrm>
          <a:custGeom>
            <a:rect b="b" l="l" r="r" t="t"/>
            <a:pathLst>
              <a:path extrusionOk="0" h="13315" w="2126">
                <a:moveTo>
                  <a:pt x="98" y="0"/>
                </a:moveTo>
                <a:lnTo>
                  <a:pt x="36" y="18"/>
                </a:lnTo>
                <a:lnTo>
                  <a:pt x="0" y="63"/>
                </a:lnTo>
                <a:lnTo>
                  <a:pt x="0" y="98"/>
                </a:lnTo>
                <a:lnTo>
                  <a:pt x="491" y="3403"/>
                </a:lnTo>
                <a:lnTo>
                  <a:pt x="1304" y="8332"/>
                </a:lnTo>
                <a:lnTo>
                  <a:pt x="1813" y="11627"/>
                </a:lnTo>
                <a:lnTo>
                  <a:pt x="2036" y="13279"/>
                </a:lnTo>
                <a:lnTo>
                  <a:pt x="2054" y="13315"/>
                </a:lnTo>
                <a:lnTo>
                  <a:pt x="2116" y="13315"/>
                </a:lnTo>
                <a:lnTo>
                  <a:pt x="2125" y="13279"/>
                </a:lnTo>
                <a:lnTo>
                  <a:pt x="1974" y="11618"/>
                </a:lnTo>
                <a:lnTo>
                  <a:pt x="1625" y="8287"/>
                </a:lnTo>
                <a:lnTo>
                  <a:pt x="1161" y="4974"/>
                </a:lnTo>
                <a:lnTo>
                  <a:pt x="714" y="2501"/>
                </a:lnTo>
                <a:lnTo>
                  <a:pt x="357" y="866"/>
                </a:lnTo>
                <a:lnTo>
                  <a:pt x="161" y="54"/>
                </a:lnTo>
                <a:lnTo>
                  <a:pt x="143" y="27"/>
                </a:lnTo>
                <a:lnTo>
                  <a:pt x="98"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2"/>
          <p:cNvSpPr/>
          <p:nvPr/>
        </p:nvSpPr>
        <p:spPr>
          <a:xfrm>
            <a:off x="7853157" y="2545655"/>
            <a:ext cx="21002" cy="498613"/>
          </a:xfrm>
          <a:custGeom>
            <a:rect b="b" l="l" r="r" t="t"/>
            <a:pathLst>
              <a:path extrusionOk="0" h="15289" w="644">
                <a:moveTo>
                  <a:pt x="108" y="0"/>
                </a:moveTo>
                <a:lnTo>
                  <a:pt x="72" y="36"/>
                </a:lnTo>
                <a:lnTo>
                  <a:pt x="63" y="63"/>
                </a:lnTo>
                <a:lnTo>
                  <a:pt x="81" y="1956"/>
                </a:lnTo>
                <a:lnTo>
                  <a:pt x="46" y="5760"/>
                </a:lnTo>
                <a:lnTo>
                  <a:pt x="1" y="9573"/>
                </a:lnTo>
                <a:lnTo>
                  <a:pt x="19" y="12422"/>
                </a:lnTo>
                <a:lnTo>
                  <a:pt x="81" y="14315"/>
                </a:lnTo>
                <a:lnTo>
                  <a:pt x="126" y="15261"/>
                </a:lnTo>
                <a:lnTo>
                  <a:pt x="135" y="15279"/>
                </a:lnTo>
                <a:lnTo>
                  <a:pt x="171" y="15288"/>
                </a:lnTo>
                <a:lnTo>
                  <a:pt x="179" y="15270"/>
                </a:lnTo>
                <a:lnTo>
                  <a:pt x="313" y="14342"/>
                </a:lnTo>
                <a:lnTo>
                  <a:pt x="501" y="12457"/>
                </a:lnTo>
                <a:lnTo>
                  <a:pt x="608" y="10555"/>
                </a:lnTo>
                <a:lnTo>
                  <a:pt x="644" y="8635"/>
                </a:lnTo>
                <a:lnTo>
                  <a:pt x="617" y="6715"/>
                </a:lnTo>
                <a:lnTo>
                  <a:pt x="546" y="4795"/>
                </a:lnTo>
                <a:lnTo>
                  <a:pt x="367" y="1938"/>
                </a:lnTo>
                <a:lnTo>
                  <a:pt x="215" y="63"/>
                </a:lnTo>
                <a:lnTo>
                  <a:pt x="206" y="36"/>
                </a:lnTo>
                <a:lnTo>
                  <a:pt x="162"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2"/>
          <p:cNvSpPr/>
          <p:nvPr/>
        </p:nvSpPr>
        <p:spPr>
          <a:xfrm>
            <a:off x="7485940" y="3909184"/>
            <a:ext cx="73411" cy="1017869"/>
          </a:xfrm>
          <a:custGeom>
            <a:rect b="b" l="l" r="r" t="t"/>
            <a:pathLst>
              <a:path extrusionOk="0" h="31211" w="2251">
                <a:moveTo>
                  <a:pt x="45" y="0"/>
                </a:moveTo>
                <a:lnTo>
                  <a:pt x="0" y="45"/>
                </a:lnTo>
                <a:lnTo>
                  <a:pt x="0" y="80"/>
                </a:lnTo>
                <a:lnTo>
                  <a:pt x="223" y="3965"/>
                </a:lnTo>
                <a:lnTo>
                  <a:pt x="759" y="11734"/>
                </a:lnTo>
                <a:lnTo>
                  <a:pt x="1331" y="19494"/>
                </a:lnTo>
                <a:lnTo>
                  <a:pt x="1876" y="27263"/>
                </a:lnTo>
                <a:lnTo>
                  <a:pt x="2117" y="31148"/>
                </a:lnTo>
                <a:lnTo>
                  <a:pt x="2134" y="31201"/>
                </a:lnTo>
                <a:lnTo>
                  <a:pt x="2215" y="31210"/>
                </a:lnTo>
                <a:lnTo>
                  <a:pt x="2251" y="31174"/>
                </a:lnTo>
                <a:lnTo>
                  <a:pt x="2251" y="31148"/>
                </a:lnTo>
                <a:lnTo>
                  <a:pt x="2108" y="27254"/>
                </a:lnTo>
                <a:lnTo>
                  <a:pt x="1750" y="19476"/>
                </a:lnTo>
                <a:lnTo>
                  <a:pt x="1402" y="13645"/>
                </a:lnTo>
                <a:lnTo>
                  <a:pt x="1116" y="9760"/>
                </a:lnTo>
                <a:lnTo>
                  <a:pt x="786" y="5885"/>
                </a:lnTo>
                <a:lnTo>
                  <a:pt x="393" y="2009"/>
                </a:lnTo>
                <a:lnTo>
                  <a:pt x="170" y="80"/>
                </a:lnTo>
                <a:lnTo>
                  <a:pt x="161" y="45"/>
                </a:lnTo>
                <a:lnTo>
                  <a:pt x="107"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2"/>
          <p:cNvSpPr/>
          <p:nvPr/>
        </p:nvSpPr>
        <p:spPr>
          <a:xfrm>
            <a:off x="7655134" y="3742012"/>
            <a:ext cx="80422" cy="833804"/>
          </a:xfrm>
          <a:custGeom>
            <a:rect b="b" l="l" r="r" t="t"/>
            <a:pathLst>
              <a:path extrusionOk="0" h="25567" w="2466">
                <a:moveTo>
                  <a:pt x="54" y="0"/>
                </a:moveTo>
                <a:lnTo>
                  <a:pt x="1" y="45"/>
                </a:lnTo>
                <a:lnTo>
                  <a:pt x="1" y="90"/>
                </a:lnTo>
                <a:lnTo>
                  <a:pt x="143" y="3260"/>
                </a:lnTo>
                <a:lnTo>
                  <a:pt x="545" y="9654"/>
                </a:lnTo>
                <a:lnTo>
                  <a:pt x="956" y="14449"/>
                </a:lnTo>
                <a:lnTo>
                  <a:pt x="1286" y="17637"/>
                </a:lnTo>
                <a:lnTo>
                  <a:pt x="1679" y="20816"/>
                </a:lnTo>
                <a:lnTo>
                  <a:pt x="2135" y="23968"/>
                </a:lnTo>
                <a:lnTo>
                  <a:pt x="2385" y="25540"/>
                </a:lnTo>
                <a:lnTo>
                  <a:pt x="2403" y="25567"/>
                </a:lnTo>
                <a:lnTo>
                  <a:pt x="2456" y="25558"/>
                </a:lnTo>
                <a:lnTo>
                  <a:pt x="2465" y="25531"/>
                </a:lnTo>
                <a:lnTo>
                  <a:pt x="2394" y="23941"/>
                </a:lnTo>
                <a:lnTo>
                  <a:pt x="2206" y="20753"/>
                </a:lnTo>
                <a:lnTo>
                  <a:pt x="1849" y="15976"/>
                </a:lnTo>
                <a:lnTo>
                  <a:pt x="1242" y="9600"/>
                </a:lnTo>
                <a:lnTo>
                  <a:pt x="554" y="3251"/>
                </a:lnTo>
                <a:lnTo>
                  <a:pt x="197" y="90"/>
                </a:lnTo>
                <a:lnTo>
                  <a:pt x="188" y="45"/>
                </a:lnTo>
                <a:lnTo>
                  <a:pt x="126"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2"/>
          <p:cNvSpPr/>
          <p:nvPr/>
        </p:nvSpPr>
        <p:spPr>
          <a:xfrm>
            <a:off x="7753852" y="3650273"/>
            <a:ext cx="62062" cy="346573"/>
          </a:xfrm>
          <a:custGeom>
            <a:rect b="b" l="l" r="r" t="t"/>
            <a:pathLst>
              <a:path extrusionOk="0" h="10627" w="1903">
                <a:moveTo>
                  <a:pt x="117" y="0"/>
                </a:moveTo>
                <a:lnTo>
                  <a:pt x="45" y="18"/>
                </a:lnTo>
                <a:lnTo>
                  <a:pt x="1" y="90"/>
                </a:lnTo>
                <a:lnTo>
                  <a:pt x="10" y="134"/>
                </a:lnTo>
                <a:lnTo>
                  <a:pt x="304" y="1429"/>
                </a:lnTo>
                <a:lnTo>
                  <a:pt x="849" y="4019"/>
                </a:lnTo>
                <a:lnTo>
                  <a:pt x="1296" y="6626"/>
                </a:lnTo>
                <a:lnTo>
                  <a:pt x="1644" y="9252"/>
                </a:lnTo>
                <a:lnTo>
                  <a:pt x="1778" y="10573"/>
                </a:lnTo>
                <a:lnTo>
                  <a:pt x="1796" y="10627"/>
                </a:lnTo>
                <a:lnTo>
                  <a:pt x="1894" y="10627"/>
                </a:lnTo>
                <a:lnTo>
                  <a:pt x="1903" y="10573"/>
                </a:lnTo>
                <a:lnTo>
                  <a:pt x="1885" y="9904"/>
                </a:lnTo>
                <a:lnTo>
                  <a:pt x="1814" y="8564"/>
                </a:lnTo>
                <a:lnTo>
                  <a:pt x="1697" y="7243"/>
                </a:lnTo>
                <a:lnTo>
                  <a:pt x="1537" y="5921"/>
                </a:lnTo>
                <a:lnTo>
                  <a:pt x="1331" y="4608"/>
                </a:lnTo>
                <a:lnTo>
                  <a:pt x="1072" y="3304"/>
                </a:lnTo>
                <a:lnTo>
                  <a:pt x="769" y="2010"/>
                </a:lnTo>
                <a:lnTo>
                  <a:pt x="412" y="724"/>
                </a:lnTo>
                <a:lnTo>
                  <a:pt x="206" y="81"/>
                </a:lnTo>
                <a:lnTo>
                  <a:pt x="188" y="36"/>
                </a:lnTo>
                <a:lnTo>
                  <a:pt x="117"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2"/>
          <p:cNvSpPr/>
          <p:nvPr/>
        </p:nvSpPr>
        <p:spPr>
          <a:xfrm>
            <a:off x="7490017" y="3334877"/>
            <a:ext cx="21002" cy="389393"/>
          </a:xfrm>
          <a:custGeom>
            <a:rect b="b" l="l" r="r" t="t"/>
            <a:pathLst>
              <a:path extrusionOk="0" h="11940" w="644">
                <a:moveTo>
                  <a:pt x="54" y="0"/>
                </a:moveTo>
                <a:lnTo>
                  <a:pt x="9" y="36"/>
                </a:lnTo>
                <a:lnTo>
                  <a:pt x="0" y="72"/>
                </a:lnTo>
                <a:lnTo>
                  <a:pt x="9" y="1554"/>
                </a:lnTo>
                <a:lnTo>
                  <a:pt x="98" y="4519"/>
                </a:lnTo>
                <a:lnTo>
                  <a:pt x="259" y="7483"/>
                </a:lnTo>
                <a:lnTo>
                  <a:pt x="474" y="10448"/>
                </a:lnTo>
                <a:lnTo>
                  <a:pt x="590" y="11922"/>
                </a:lnTo>
                <a:lnTo>
                  <a:pt x="599" y="11940"/>
                </a:lnTo>
                <a:lnTo>
                  <a:pt x="643" y="11940"/>
                </a:lnTo>
                <a:lnTo>
                  <a:pt x="643" y="11922"/>
                </a:lnTo>
                <a:lnTo>
                  <a:pt x="563" y="8957"/>
                </a:lnTo>
                <a:lnTo>
                  <a:pt x="429" y="4510"/>
                </a:lnTo>
                <a:lnTo>
                  <a:pt x="286" y="1554"/>
                </a:lnTo>
                <a:lnTo>
                  <a:pt x="170" y="72"/>
                </a:lnTo>
                <a:lnTo>
                  <a:pt x="161" y="36"/>
                </a:lnTo>
                <a:lnTo>
                  <a:pt x="116"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2"/>
          <p:cNvSpPr/>
          <p:nvPr/>
        </p:nvSpPr>
        <p:spPr>
          <a:xfrm>
            <a:off x="7924220" y="3006959"/>
            <a:ext cx="40244" cy="578676"/>
          </a:xfrm>
          <a:custGeom>
            <a:rect b="b" l="l" r="r" t="t"/>
            <a:pathLst>
              <a:path extrusionOk="0" h="17744" w="1234">
                <a:moveTo>
                  <a:pt x="10" y="0"/>
                </a:moveTo>
                <a:lnTo>
                  <a:pt x="1" y="36"/>
                </a:lnTo>
                <a:lnTo>
                  <a:pt x="90" y="2206"/>
                </a:lnTo>
                <a:lnTo>
                  <a:pt x="287" y="6537"/>
                </a:lnTo>
                <a:lnTo>
                  <a:pt x="412" y="8707"/>
                </a:lnTo>
                <a:lnTo>
                  <a:pt x="537" y="10707"/>
                </a:lnTo>
                <a:lnTo>
                  <a:pt x="653" y="12716"/>
                </a:lnTo>
                <a:lnTo>
                  <a:pt x="697" y="13288"/>
                </a:lnTo>
                <a:lnTo>
                  <a:pt x="831" y="14547"/>
                </a:lnTo>
                <a:lnTo>
                  <a:pt x="885" y="15511"/>
                </a:lnTo>
                <a:lnTo>
                  <a:pt x="867" y="16136"/>
                </a:lnTo>
                <a:lnTo>
                  <a:pt x="787" y="16744"/>
                </a:lnTo>
                <a:lnTo>
                  <a:pt x="617" y="17315"/>
                </a:lnTo>
                <a:lnTo>
                  <a:pt x="492" y="17583"/>
                </a:lnTo>
                <a:lnTo>
                  <a:pt x="474" y="17619"/>
                </a:lnTo>
                <a:lnTo>
                  <a:pt x="492" y="17690"/>
                </a:lnTo>
                <a:lnTo>
                  <a:pt x="554" y="17744"/>
                </a:lnTo>
                <a:lnTo>
                  <a:pt x="626" y="17735"/>
                </a:lnTo>
                <a:lnTo>
                  <a:pt x="653" y="17708"/>
                </a:lnTo>
                <a:lnTo>
                  <a:pt x="849" y="17440"/>
                </a:lnTo>
                <a:lnTo>
                  <a:pt x="1099" y="16896"/>
                </a:lnTo>
                <a:lnTo>
                  <a:pt x="1215" y="16324"/>
                </a:lnTo>
                <a:lnTo>
                  <a:pt x="1233" y="15717"/>
                </a:lnTo>
                <a:lnTo>
                  <a:pt x="1233" y="15377"/>
                </a:lnTo>
                <a:lnTo>
                  <a:pt x="1180" y="14127"/>
                </a:lnTo>
                <a:lnTo>
                  <a:pt x="992" y="11627"/>
                </a:lnTo>
                <a:lnTo>
                  <a:pt x="903" y="10377"/>
                </a:lnTo>
                <a:lnTo>
                  <a:pt x="724" y="7787"/>
                </a:lnTo>
                <a:lnTo>
                  <a:pt x="313" y="2617"/>
                </a:lnTo>
                <a:lnTo>
                  <a:pt x="90" y="36"/>
                </a:lnTo>
                <a:lnTo>
                  <a:pt x="72"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2"/>
          <p:cNvSpPr/>
          <p:nvPr/>
        </p:nvSpPr>
        <p:spPr>
          <a:xfrm>
            <a:off x="7745112" y="3006959"/>
            <a:ext cx="19274" cy="156410"/>
          </a:xfrm>
          <a:custGeom>
            <a:rect b="b" l="l" r="r" t="t"/>
            <a:pathLst>
              <a:path extrusionOk="0" h="4796" w="591">
                <a:moveTo>
                  <a:pt x="10" y="0"/>
                </a:moveTo>
                <a:lnTo>
                  <a:pt x="1" y="45"/>
                </a:lnTo>
                <a:lnTo>
                  <a:pt x="117" y="1223"/>
                </a:lnTo>
                <a:lnTo>
                  <a:pt x="349" y="3581"/>
                </a:lnTo>
                <a:lnTo>
                  <a:pt x="492" y="4751"/>
                </a:lnTo>
                <a:lnTo>
                  <a:pt x="510" y="4795"/>
                </a:lnTo>
                <a:lnTo>
                  <a:pt x="581" y="4795"/>
                </a:lnTo>
                <a:lnTo>
                  <a:pt x="590" y="4751"/>
                </a:lnTo>
                <a:lnTo>
                  <a:pt x="492" y="3572"/>
                </a:lnTo>
                <a:lnTo>
                  <a:pt x="233" y="1223"/>
                </a:lnTo>
                <a:lnTo>
                  <a:pt x="99" y="45"/>
                </a:lnTo>
                <a:lnTo>
                  <a:pt x="81" y="9"/>
                </a:lnTo>
                <a:lnTo>
                  <a:pt x="10"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2"/>
          <p:cNvSpPr/>
          <p:nvPr/>
        </p:nvSpPr>
        <p:spPr>
          <a:xfrm>
            <a:off x="7301582" y="3634260"/>
            <a:ext cx="37309" cy="608680"/>
          </a:xfrm>
          <a:custGeom>
            <a:rect b="b" l="l" r="r" t="t"/>
            <a:pathLst>
              <a:path extrusionOk="0" h="18664" w="1144">
                <a:moveTo>
                  <a:pt x="27" y="0"/>
                </a:moveTo>
                <a:lnTo>
                  <a:pt x="18" y="45"/>
                </a:lnTo>
                <a:lnTo>
                  <a:pt x="1" y="2367"/>
                </a:lnTo>
                <a:lnTo>
                  <a:pt x="72" y="7010"/>
                </a:lnTo>
                <a:lnTo>
                  <a:pt x="242" y="10493"/>
                </a:lnTo>
                <a:lnTo>
                  <a:pt x="393" y="12815"/>
                </a:lnTo>
                <a:lnTo>
                  <a:pt x="599" y="15128"/>
                </a:lnTo>
                <a:lnTo>
                  <a:pt x="849" y="17440"/>
                </a:lnTo>
                <a:lnTo>
                  <a:pt x="1001" y="18592"/>
                </a:lnTo>
                <a:lnTo>
                  <a:pt x="1027" y="18646"/>
                </a:lnTo>
                <a:lnTo>
                  <a:pt x="1108" y="18664"/>
                </a:lnTo>
                <a:lnTo>
                  <a:pt x="1144" y="18628"/>
                </a:lnTo>
                <a:lnTo>
                  <a:pt x="1144" y="18592"/>
                </a:lnTo>
                <a:lnTo>
                  <a:pt x="822" y="13958"/>
                </a:lnTo>
                <a:lnTo>
                  <a:pt x="402" y="7001"/>
                </a:lnTo>
                <a:lnTo>
                  <a:pt x="188" y="2367"/>
                </a:lnTo>
                <a:lnTo>
                  <a:pt x="108" y="45"/>
                </a:lnTo>
                <a:lnTo>
                  <a:pt x="9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2"/>
          <p:cNvSpPr/>
          <p:nvPr/>
        </p:nvSpPr>
        <p:spPr>
          <a:xfrm>
            <a:off x="8041298" y="4095564"/>
            <a:ext cx="69628" cy="458988"/>
          </a:xfrm>
          <a:custGeom>
            <a:rect b="b" l="l" r="r" t="t"/>
            <a:pathLst>
              <a:path extrusionOk="0" h="14074" w="2135">
                <a:moveTo>
                  <a:pt x="10" y="0"/>
                </a:moveTo>
                <a:lnTo>
                  <a:pt x="1" y="27"/>
                </a:lnTo>
                <a:lnTo>
                  <a:pt x="170" y="1786"/>
                </a:lnTo>
                <a:lnTo>
                  <a:pt x="563" y="5305"/>
                </a:lnTo>
                <a:lnTo>
                  <a:pt x="1045" y="8814"/>
                </a:lnTo>
                <a:lnTo>
                  <a:pt x="1653" y="12297"/>
                </a:lnTo>
                <a:lnTo>
                  <a:pt x="2010" y="14029"/>
                </a:lnTo>
                <a:lnTo>
                  <a:pt x="2037" y="14074"/>
                </a:lnTo>
                <a:lnTo>
                  <a:pt x="2126" y="14047"/>
                </a:lnTo>
                <a:lnTo>
                  <a:pt x="2135" y="13993"/>
                </a:lnTo>
                <a:lnTo>
                  <a:pt x="1608" y="10502"/>
                </a:lnTo>
                <a:lnTo>
                  <a:pt x="795" y="5269"/>
                </a:lnTo>
                <a:lnTo>
                  <a:pt x="295" y="1777"/>
                </a:lnTo>
                <a:lnTo>
                  <a:pt x="63" y="27"/>
                </a:lnTo>
                <a:lnTo>
                  <a:pt x="54"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2"/>
          <p:cNvSpPr/>
          <p:nvPr/>
        </p:nvSpPr>
        <p:spPr>
          <a:xfrm>
            <a:off x="8140310" y="4173899"/>
            <a:ext cx="46929" cy="366695"/>
          </a:xfrm>
          <a:custGeom>
            <a:rect b="b" l="l" r="r" t="t"/>
            <a:pathLst>
              <a:path extrusionOk="0" h="11244" w="1439">
                <a:moveTo>
                  <a:pt x="54" y="0"/>
                </a:moveTo>
                <a:lnTo>
                  <a:pt x="10" y="18"/>
                </a:lnTo>
                <a:lnTo>
                  <a:pt x="1" y="45"/>
                </a:lnTo>
                <a:lnTo>
                  <a:pt x="215" y="1429"/>
                </a:lnTo>
                <a:lnTo>
                  <a:pt x="581" y="4215"/>
                </a:lnTo>
                <a:lnTo>
                  <a:pt x="1055" y="8403"/>
                </a:lnTo>
                <a:lnTo>
                  <a:pt x="1331" y="11199"/>
                </a:lnTo>
                <a:lnTo>
                  <a:pt x="1349" y="11243"/>
                </a:lnTo>
                <a:lnTo>
                  <a:pt x="1430" y="11243"/>
                </a:lnTo>
                <a:lnTo>
                  <a:pt x="1439" y="11199"/>
                </a:lnTo>
                <a:lnTo>
                  <a:pt x="1376" y="9788"/>
                </a:lnTo>
                <a:lnTo>
                  <a:pt x="1144" y="6984"/>
                </a:lnTo>
                <a:lnTo>
                  <a:pt x="778" y="4189"/>
                </a:lnTo>
                <a:lnTo>
                  <a:pt x="322" y="1411"/>
                </a:lnTo>
                <a:lnTo>
                  <a:pt x="63" y="27"/>
                </a:lnTo>
                <a:lnTo>
                  <a:pt x="54"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2"/>
          <p:cNvSpPr/>
          <p:nvPr/>
        </p:nvSpPr>
        <p:spPr>
          <a:xfrm>
            <a:off x="7822012" y="4002651"/>
            <a:ext cx="23611" cy="411831"/>
          </a:xfrm>
          <a:custGeom>
            <a:rect b="b" l="l" r="r" t="t"/>
            <a:pathLst>
              <a:path extrusionOk="0" h="12628" w="724">
                <a:moveTo>
                  <a:pt x="643" y="1"/>
                </a:moveTo>
                <a:lnTo>
                  <a:pt x="634" y="45"/>
                </a:lnTo>
                <a:lnTo>
                  <a:pt x="456" y="3171"/>
                </a:lnTo>
                <a:lnTo>
                  <a:pt x="179" y="7859"/>
                </a:lnTo>
                <a:lnTo>
                  <a:pt x="45" y="10984"/>
                </a:lnTo>
                <a:lnTo>
                  <a:pt x="0" y="12547"/>
                </a:lnTo>
                <a:lnTo>
                  <a:pt x="9" y="12583"/>
                </a:lnTo>
                <a:lnTo>
                  <a:pt x="54" y="12627"/>
                </a:lnTo>
                <a:lnTo>
                  <a:pt x="116" y="12627"/>
                </a:lnTo>
                <a:lnTo>
                  <a:pt x="161" y="12583"/>
                </a:lnTo>
                <a:lnTo>
                  <a:pt x="170" y="12547"/>
                </a:lnTo>
                <a:lnTo>
                  <a:pt x="322" y="10993"/>
                </a:lnTo>
                <a:lnTo>
                  <a:pt x="536" y="7868"/>
                </a:lnTo>
                <a:lnTo>
                  <a:pt x="652" y="4733"/>
                </a:lnTo>
                <a:lnTo>
                  <a:pt x="715" y="1608"/>
                </a:lnTo>
                <a:lnTo>
                  <a:pt x="724" y="45"/>
                </a:lnTo>
                <a:lnTo>
                  <a:pt x="715"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
          <p:cNvSpPr/>
          <p:nvPr/>
        </p:nvSpPr>
        <p:spPr>
          <a:xfrm>
            <a:off x="7919556" y="4168942"/>
            <a:ext cx="33526" cy="218439"/>
          </a:xfrm>
          <a:custGeom>
            <a:rect b="b" l="l" r="r" t="t"/>
            <a:pathLst>
              <a:path extrusionOk="0" h="6698" w="1028">
                <a:moveTo>
                  <a:pt x="55" y="1"/>
                </a:moveTo>
                <a:lnTo>
                  <a:pt x="1" y="9"/>
                </a:lnTo>
                <a:lnTo>
                  <a:pt x="1" y="45"/>
                </a:lnTo>
                <a:lnTo>
                  <a:pt x="278" y="1688"/>
                </a:lnTo>
                <a:lnTo>
                  <a:pt x="715" y="4992"/>
                </a:lnTo>
                <a:lnTo>
                  <a:pt x="903" y="6644"/>
                </a:lnTo>
                <a:lnTo>
                  <a:pt x="921" y="6698"/>
                </a:lnTo>
                <a:lnTo>
                  <a:pt x="1019" y="6698"/>
                </a:lnTo>
                <a:lnTo>
                  <a:pt x="1028" y="6644"/>
                </a:lnTo>
                <a:lnTo>
                  <a:pt x="974" y="5805"/>
                </a:lnTo>
                <a:lnTo>
                  <a:pt x="796" y="4144"/>
                </a:lnTo>
                <a:lnTo>
                  <a:pt x="555" y="2492"/>
                </a:lnTo>
                <a:lnTo>
                  <a:pt x="242" y="849"/>
                </a:lnTo>
                <a:lnTo>
                  <a:pt x="72" y="27"/>
                </a:lnTo>
                <a:lnTo>
                  <a:pt x="55"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2"/>
          <p:cNvSpPr/>
          <p:nvPr/>
        </p:nvSpPr>
        <p:spPr>
          <a:xfrm>
            <a:off x="7967333" y="3910325"/>
            <a:ext cx="25079" cy="196621"/>
          </a:xfrm>
          <a:custGeom>
            <a:rect b="b" l="l" r="r" t="t"/>
            <a:pathLst>
              <a:path extrusionOk="0" h="6029" w="769">
                <a:moveTo>
                  <a:pt x="18" y="1"/>
                </a:moveTo>
                <a:lnTo>
                  <a:pt x="0" y="45"/>
                </a:lnTo>
                <a:lnTo>
                  <a:pt x="18" y="796"/>
                </a:lnTo>
                <a:lnTo>
                  <a:pt x="108" y="2296"/>
                </a:lnTo>
                <a:lnTo>
                  <a:pt x="259" y="3778"/>
                </a:lnTo>
                <a:lnTo>
                  <a:pt x="501" y="5252"/>
                </a:lnTo>
                <a:lnTo>
                  <a:pt x="670" y="5984"/>
                </a:lnTo>
                <a:lnTo>
                  <a:pt x="688" y="6028"/>
                </a:lnTo>
                <a:lnTo>
                  <a:pt x="759" y="6002"/>
                </a:lnTo>
                <a:lnTo>
                  <a:pt x="768" y="5957"/>
                </a:lnTo>
                <a:lnTo>
                  <a:pt x="563" y="4484"/>
                </a:lnTo>
                <a:lnTo>
                  <a:pt x="295" y="2269"/>
                </a:lnTo>
                <a:lnTo>
                  <a:pt x="170" y="796"/>
                </a:lnTo>
                <a:lnTo>
                  <a:pt x="134" y="45"/>
                </a:lnTo>
                <a:lnTo>
                  <a:pt x="117"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2"/>
          <p:cNvSpPr/>
          <p:nvPr/>
        </p:nvSpPr>
        <p:spPr>
          <a:xfrm>
            <a:off x="8092859" y="3940622"/>
            <a:ext cx="20709" cy="187881"/>
          </a:xfrm>
          <a:custGeom>
            <a:rect b="b" l="l" r="r" t="t"/>
            <a:pathLst>
              <a:path extrusionOk="0" h="5761" w="635">
                <a:moveTo>
                  <a:pt x="90" y="0"/>
                </a:moveTo>
                <a:lnTo>
                  <a:pt x="9" y="9"/>
                </a:lnTo>
                <a:lnTo>
                  <a:pt x="0" y="54"/>
                </a:lnTo>
                <a:lnTo>
                  <a:pt x="161" y="1465"/>
                </a:lnTo>
                <a:lnTo>
                  <a:pt x="393" y="4287"/>
                </a:lnTo>
                <a:lnTo>
                  <a:pt x="465" y="5707"/>
                </a:lnTo>
                <a:lnTo>
                  <a:pt x="482" y="5760"/>
                </a:lnTo>
                <a:lnTo>
                  <a:pt x="581" y="5760"/>
                </a:lnTo>
                <a:lnTo>
                  <a:pt x="599" y="5707"/>
                </a:lnTo>
                <a:lnTo>
                  <a:pt x="634" y="4992"/>
                </a:lnTo>
                <a:lnTo>
                  <a:pt x="607" y="3564"/>
                </a:lnTo>
                <a:lnTo>
                  <a:pt x="482" y="2144"/>
                </a:lnTo>
                <a:lnTo>
                  <a:pt x="268" y="742"/>
                </a:lnTo>
                <a:lnTo>
                  <a:pt x="116" y="36"/>
                </a:lnTo>
                <a:lnTo>
                  <a:pt x="90"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2"/>
          <p:cNvSpPr/>
          <p:nvPr/>
        </p:nvSpPr>
        <p:spPr>
          <a:xfrm>
            <a:off x="7291113" y="3068401"/>
            <a:ext cx="20122" cy="401916"/>
          </a:xfrm>
          <a:custGeom>
            <a:rect b="b" l="l" r="r" t="t"/>
            <a:pathLst>
              <a:path extrusionOk="0" h="12324" w="617">
                <a:moveTo>
                  <a:pt x="9" y="0"/>
                </a:moveTo>
                <a:lnTo>
                  <a:pt x="0" y="45"/>
                </a:lnTo>
                <a:lnTo>
                  <a:pt x="0" y="1518"/>
                </a:lnTo>
                <a:lnTo>
                  <a:pt x="54" y="4465"/>
                </a:lnTo>
                <a:lnTo>
                  <a:pt x="98" y="5939"/>
                </a:lnTo>
                <a:lnTo>
                  <a:pt x="143" y="7251"/>
                </a:lnTo>
                <a:lnTo>
                  <a:pt x="197" y="8555"/>
                </a:lnTo>
                <a:lnTo>
                  <a:pt x="268" y="9412"/>
                </a:lnTo>
                <a:lnTo>
                  <a:pt x="375" y="10707"/>
                </a:lnTo>
                <a:lnTo>
                  <a:pt x="366" y="11207"/>
                </a:lnTo>
                <a:lnTo>
                  <a:pt x="304" y="11672"/>
                </a:lnTo>
                <a:lnTo>
                  <a:pt x="179" y="12091"/>
                </a:lnTo>
                <a:lnTo>
                  <a:pt x="80" y="12261"/>
                </a:lnTo>
                <a:lnTo>
                  <a:pt x="72" y="12297"/>
                </a:lnTo>
                <a:lnTo>
                  <a:pt x="116" y="12324"/>
                </a:lnTo>
                <a:lnTo>
                  <a:pt x="143" y="12306"/>
                </a:lnTo>
                <a:lnTo>
                  <a:pt x="286" y="12065"/>
                </a:lnTo>
                <a:lnTo>
                  <a:pt x="491" y="11502"/>
                </a:lnTo>
                <a:lnTo>
                  <a:pt x="589" y="10868"/>
                </a:lnTo>
                <a:lnTo>
                  <a:pt x="616" y="10189"/>
                </a:lnTo>
                <a:lnTo>
                  <a:pt x="563" y="9145"/>
                </a:lnTo>
                <a:lnTo>
                  <a:pt x="438" y="7814"/>
                </a:lnTo>
                <a:lnTo>
                  <a:pt x="402" y="7251"/>
                </a:lnTo>
                <a:lnTo>
                  <a:pt x="348" y="5448"/>
                </a:lnTo>
                <a:lnTo>
                  <a:pt x="205" y="1840"/>
                </a:lnTo>
                <a:lnTo>
                  <a:pt x="98" y="45"/>
                </a:lnTo>
                <a:lnTo>
                  <a:pt x="89"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2"/>
          <p:cNvSpPr/>
          <p:nvPr/>
        </p:nvSpPr>
        <p:spPr>
          <a:xfrm>
            <a:off x="7468166" y="3064618"/>
            <a:ext cx="8479" cy="129048"/>
          </a:xfrm>
          <a:custGeom>
            <a:rect b="b" l="l" r="r" t="t"/>
            <a:pathLst>
              <a:path extrusionOk="0" h="3957" w="260">
                <a:moveTo>
                  <a:pt x="36" y="0"/>
                </a:moveTo>
                <a:lnTo>
                  <a:pt x="27" y="27"/>
                </a:lnTo>
                <a:lnTo>
                  <a:pt x="0" y="1000"/>
                </a:lnTo>
                <a:lnTo>
                  <a:pt x="72" y="2947"/>
                </a:lnTo>
                <a:lnTo>
                  <a:pt x="161" y="3920"/>
                </a:lnTo>
                <a:lnTo>
                  <a:pt x="179" y="3956"/>
                </a:lnTo>
                <a:lnTo>
                  <a:pt x="251" y="3956"/>
                </a:lnTo>
                <a:lnTo>
                  <a:pt x="259" y="3920"/>
                </a:lnTo>
                <a:lnTo>
                  <a:pt x="170" y="2947"/>
                </a:lnTo>
                <a:lnTo>
                  <a:pt x="90" y="1000"/>
                </a:lnTo>
                <a:lnTo>
                  <a:pt x="90" y="27"/>
                </a:lnTo>
                <a:lnTo>
                  <a:pt x="81"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2"/>
          <p:cNvSpPr/>
          <p:nvPr/>
        </p:nvSpPr>
        <p:spPr>
          <a:xfrm>
            <a:off x="7414584" y="1919201"/>
            <a:ext cx="18361" cy="199817"/>
          </a:xfrm>
          <a:custGeom>
            <a:rect b="b" l="l" r="r" t="t"/>
            <a:pathLst>
              <a:path extrusionOk="0" h="6127" w="563">
                <a:moveTo>
                  <a:pt x="9" y="1"/>
                </a:moveTo>
                <a:lnTo>
                  <a:pt x="0" y="45"/>
                </a:lnTo>
                <a:lnTo>
                  <a:pt x="81" y="1563"/>
                </a:lnTo>
                <a:lnTo>
                  <a:pt x="340" y="4582"/>
                </a:lnTo>
                <a:lnTo>
                  <a:pt x="492" y="6091"/>
                </a:lnTo>
                <a:lnTo>
                  <a:pt x="500" y="6127"/>
                </a:lnTo>
                <a:lnTo>
                  <a:pt x="554" y="6127"/>
                </a:lnTo>
                <a:lnTo>
                  <a:pt x="563" y="6091"/>
                </a:lnTo>
                <a:lnTo>
                  <a:pt x="474" y="4582"/>
                </a:lnTo>
                <a:lnTo>
                  <a:pt x="250" y="1555"/>
                </a:lnTo>
                <a:lnTo>
                  <a:pt x="99" y="45"/>
                </a:lnTo>
                <a:lnTo>
                  <a:pt x="81" y="10"/>
                </a:lnTo>
                <a:lnTo>
                  <a:pt x="9"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2"/>
          <p:cNvSpPr/>
          <p:nvPr/>
        </p:nvSpPr>
        <p:spPr>
          <a:xfrm>
            <a:off x="7298679" y="975917"/>
            <a:ext cx="7599" cy="196327"/>
          </a:xfrm>
          <a:custGeom>
            <a:rect b="b" l="l" r="r" t="t"/>
            <a:pathLst>
              <a:path extrusionOk="0" h="6020" w="233">
                <a:moveTo>
                  <a:pt x="18" y="1"/>
                </a:moveTo>
                <a:lnTo>
                  <a:pt x="0" y="54"/>
                </a:lnTo>
                <a:lnTo>
                  <a:pt x="9" y="1537"/>
                </a:lnTo>
                <a:lnTo>
                  <a:pt x="81" y="4492"/>
                </a:lnTo>
                <a:lnTo>
                  <a:pt x="116" y="5975"/>
                </a:lnTo>
                <a:lnTo>
                  <a:pt x="134" y="6019"/>
                </a:lnTo>
                <a:lnTo>
                  <a:pt x="223" y="6019"/>
                </a:lnTo>
                <a:lnTo>
                  <a:pt x="232" y="5975"/>
                </a:lnTo>
                <a:lnTo>
                  <a:pt x="223" y="4492"/>
                </a:lnTo>
                <a:lnTo>
                  <a:pt x="179" y="1528"/>
                </a:lnTo>
                <a:lnTo>
                  <a:pt x="134" y="54"/>
                </a:lnTo>
                <a:lnTo>
                  <a:pt x="116"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2"/>
          <p:cNvSpPr/>
          <p:nvPr/>
        </p:nvSpPr>
        <p:spPr>
          <a:xfrm>
            <a:off x="7538935" y="1049328"/>
            <a:ext cx="49538" cy="258617"/>
          </a:xfrm>
          <a:custGeom>
            <a:rect b="b" l="l" r="r" t="t"/>
            <a:pathLst>
              <a:path extrusionOk="0" h="7930" w="1519">
                <a:moveTo>
                  <a:pt x="90" y="0"/>
                </a:moveTo>
                <a:lnTo>
                  <a:pt x="36" y="18"/>
                </a:lnTo>
                <a:lnTo>
                  <a:pt x="0" y="71"/>
                </a:lnTo>
                <a:lnTo>
                  <a:pt x="0" y="107"/>
                </a:lnTo>
                <a:lnTo>
                  <a:pt x="143" y="1081"/>
                </a:lnTo>
                <a:lnTo>
                  <a:pt x="492" y="3036"/>
                </a:lnTo>
                <a:lnTo>
                  <a:pt x="1063" y="5956"/>
                </a:lnTo>
                <a:lnTo>
                  <a:pt x="1456" y="7903"/>
                </a:lnTo>
                <a:lnTo>
                  <a:pt x="1465" y="7930"/>
                </a:lnTo>
                <a:lnTo>
                  <a:pt x="1510" y="7912"/>
                </a:lnTo>
                <a:lnTo>
                  <a:pt x="1519" y="7885"/>
                </a:lnTo>
                <a:lnTo>
                  <a:pt x="1206" y="5930"/>
                </a:lnTo>
                <a:lnTo>
                  <a:pt x="724" y="2983"/>
                </a:lnTo>
                <a:lnTo>
                  <a:pt x="358" y="1036"/>
                </a:lnTo>
                <a:lnTo>
                  <a:pt x="152" y="63"/>
                </a:lnTo>
                <a:lnTo>
                  <a:pt x="143" y="27"/>
                </a:lnTo>
                <a:lnTo>
                  <a:pt x="90"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2"/>
          <p:cNvSpPr/>
          <p:nvPr/>
        </p:nvSpPr>
        <p:spPr>
          <a:xfrm>
            <a:off x="7816174" y="1334133"/>
            <a:ext cx="75172" cy="302318"/>
          </a:xfrm>
          <a:custGeom>
            <a:rect b="b" l="l" r="r" t="t"/>
            <a:pathLst>
              <a:path extrusionOk="0" h="9270" w="2305">
                <a:moveTo>
                  <a:pt x="117" y="1"/>
                </a:moveTo>
                <a:lnTo>
                  <a:pt x="37" y="27"/>
                </a:lnTo>
                <a:lnTo>
                  <a:pt x="1" y="90"/>
                </a:lnTo>
                <a:lnTo>
                  <a:pt x="1" y="143"/>
                </a:lnTo>
                <a:lnTo>
                  <a:pt x="340" y="1269"/>
                </a:lnTo>
                <a:lnTo>
                  <a:pt x="938" y="3537"/>
                </a:lnTo>
                <a:lnTo>
                  <a:pt x="1724" y="6948"/>
                </a:lnTo>
                <a:lnTo>
                  <a:pt x="2224" y="9243"/>
                </a:lnTo>
                <a:lnTo>
                  <a:pt x="2242" y="9270"/>
                </a:lnTo>
                <a:lnTo>
                  <a:pt x="2305" y="9261"/>
                </a:lnTo>
                <a:lnTo>
                  <a:pt x="2305" y="9234"/>
                </a:lnTo>
                <a:lnTo>
                  <a:pt x="2278" y="8645"/>
                </a:lnTo>
                <a:lnTo>
                  <a:pt x="2171" y="7475"/>
                </a:lnTo>
                <a:lnTo>
                  <a:pt x="2010" y="6305"/>
                </a:lnTo>
                <a:lnTo>
                  <a:pt x="1787" y="5144"/>
                </a:lnTo>
                <a:lnTo>
                  <a:pt x="1510" y="3992"/>
                </a:lnTo>
                <a:lnTo>
                  <a:pt x="1197" y="2858"/>
                </a:lnTo>
                <a:lnTo>
                  <a:pt x="644" y="1179"/>
                </a:lnTo>
                <a:lnTo>
                  <a:pt x="215" y="81"/>
                </a:lnTo>
                <a:lnTo>
                  <a:pt x="197" y="36"/>
                </a:lnTo>
                <a:lnTo>
                  <a:pt x="117" y="1"/>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2"/>
          <p:cNvSpPr/>
          <p:nvPr/>
        </p:nvSpPr>
        <p:spPr>
          <a:xfrm>
            <a:off x="7952201" y="1826321"/>
            <a:ext cx="23318" cy="148550"/>
          </a:xfrm>
          <a:custGeom>
            <a:rect b="b" l="l" r="r" t="t"/>
            <a:pathLst>
              <a:path extrusionOk="0" h="4555" w="715">
                <a:moveTo>
                  <a:pt x="98" y="0"/>
                </a:moveTo>
                <a:lnTo>
                  <a:pt x="9" y="18"/>
                </a:lnTo>
                <a:lnTo>
                  <a:pt x="0" y="63"/>
                </a:lnTo>
                <a:lnTo>
                  <a:pt x="116" y="1179"/>
                </a:lnTo>
                <a:lnTo>
                  <a:pt x="447" y="3411"/>
                </a:lnTo>
                <a:lnTo>
                  <a:pt x="625" y="4519"/>
                </a:lnTo>
                <a:lnTo>
                  <a:pt x="643" y="4554"/>
                </a:lnTo>
                <a:lnTo>
                  <a:pt x="714" y="4545"/>
                </a:lnTo>
                <a:lnTo>
                  <a:pt x="714" y="4510"/>
                </a:lnTo>
                <a:lnTo>
                  <a:pt x="589" y="3393"/>
                </a:lnTo>
                <a:lnTo>
                  <a:pt x="313" y="1152"/>
                </a:lnTo>
                <a:lnTo>
                  <a:pt x="125" y="45"/>
                </a:lnTo>
                <a:lnTo>
                  <a:pt x="98"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p:nvPr/>
        </p:nvSpPr>
        <p:spPr>
          <a:xfrm>
            <a:off x="7186264" y="1983578"/>
            <a:ext cx="98457" cy="139810"/>
          </a:xfrm>
          <a:custGeom>
            <a:rect b="b" l="l" r="r" t="t"/>
            <a:pathLst>
              <a:path extrusionOk="0" h="4287" w="3019">
                <a:moveTo>
                  <a:pt x="81" y="0"/>
                </a:moveTo>
                <a:lnTo>
                  <a:pt x="18" y="27"/>
                </a:lnTo>
                <a:lnTo>
                  <a:pt x="0" y="99"/>
                </a:lnTo>
                <a:lnTo>
                  <a:pt x="9" y="134"/>
                </a:lnTo>
                <a:lnTo>
                  <a:pt x="313" y="688"/>
                </a:lnTo>
                <a:lnTo>
                  <a:pt x="956" y="1786"/>
                </a:lnTo>
                <a:lnTo>
                  <a:pt x="1670" y="2840"/>
                </a:lnTo>
                <a:lnTo>
                  <a:pt x="2474" y="3813"/>
                </a:lnTo>
                <a:lnTo>
                  <a:pt x="2920" y="4260"/>
                </a:lnTo>
                <a:lnTo>
                  <a:pt x="2956" y="4287"/>
                </a:lnTo>
                <a:lnTo>
                  <a:pt x="3019" y="4242"/>
                </a:lnTo>
                <a:lnTo>
                  <a:pt x="3001" y="4197"/>
                </a:lnTo>
                <a:lnTo>
                  <a:pt x="2688" y="3662"/>
                </a:lnTo>
                <a:lnTo>
                  <a:pt x="1992" y="2608"/>
                </a:lnTo>
                <a:lnTo>
                  <a:pt x="902" y="1063"/>
                </a:lnTo>
                <a:lnTo>
                  <a:pt x="179" y="45"/>
                </a:lnTo>
                <a:lnTo>
                  <a:pt x="143" y="9"/>
                </a:lnTo>
                <a:lnTo>
                  <a:pt x="81" y="0"/>
                </a:lnTo>
                <a:close/>
              </a:path>
            </a:pathLst>
          </a:custGeom>
          <a:solidFill>
            <a:schemeClr val="dk2">
              <a:alpha val="3213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2"/>
          <p:cNvSpPr/>
          <p:nvPr/>
        </p:nvSpPr>
        <p:spPr>
          <a:xfrm>
            <a:off x="4874891" y="-224602"/>
            <a:ext cx="1681966" cy="1606861"/>
          </a:xfrm>
          <a:custGeom>
            <a:rect b="b" l="l" r="r" t="t"/>
            <a:pathLst>
              <a:path extrusionOk="0" h="49294" w="51598">
                <a:moveTo>
                  <a:pt x="18012" y="0"/>
                </a:moveTo>
                <a:lnTo>
                  <a:pt x="17387" y="27"/>
                </a:lnTo>
                <a:lnTo>
                  <a:pt x="16762" y="108"/>
                </a:lnTo>
                <a:lnTo>
                  <a:pt x="16155" y="259"/>
                </a:lnTo>
                <a:lnTo>
                  <a:pt x="15860" y="367"/>
                </a:lnTo>
                <a:lnTo>
                  <a:pt x="15583" y="465"/>
                </a:lnTo>
                <a:lnTo>
                  <a:pt x="15065" y="724"/>
                </a:lnTo>
                <a:lnTo>
                  <a:pt x="14574" y="1036"/>
                </a:lnTo>
                <a:lnTo>
                  <a:pt x="14119" y="1385"/>
                </a:lnTo>
                <a:lnTo>
                  <a:pt x="13690" y="1786"/>
                </a:lnTo>
                <a:lnTo>
                  <a:pt x="13315" y="2224"/>
                </a:lnTo>
                <a:lnTo>
                  <a:pt x="12976" y="2706"/>
                </a:lnTo>
                <a:lnTo>
                  <a:pt x="12690" y="3206"/>
                </a:lnTo>
                <a:lnTo>
                  <a:pt x="12565" y="3474"/>
                </a:lnTo>
                <a:lnTo>
                  <a:pt x="12449" y="3742"/>
                </a:lnTo>
                <a:lnTo>
                  <a:pt x="12261" y="4296"/>
                </a:lnTo>
                <a:lnTo>
                  <a:pt x="12127" y="4867"/>
                </a:lnTo>
                <a:lnTo>
                  <a:pt x="12056" y="5457"/>
                </a:lnTo>
                <a:lnTo>
                  <a:pt x="12047" y="5751"/>
                </a:lnTo>
                <a:lnTo>
                  <a:pt x="12047" y="6091"/>
                </a:lnTo>
                <a:lnTo>
                  <a:pt x="12101" y="6769"/>
                </a:lnTo>
                <a:lnTo>
                  <a:pt x="12172" y="7448"/>
                </a:lnTo>
                <a:lnTo>
                  <a:pt x="12217" y="8127"/>
                </a:lnTo>
                <a:lnTo>
                  <a:pt x="12208" y="8466"/>
                </a:lnTo>
                <a:lnTo>
                  <a:pt x="12172" y="8779"/>
                </a:lnTo>
                <a:lnTo>
                  <a:pt x="12029" y="9323"/>
                </a:lnTo>
                <a:lnTo>
                  <a:pt x="11779" y="9806"/>
                </a:lnTo>
                <a:lnTo>
                  <a:pt x="11449" y="10216"/>
                </a:lnTo>
                <a:lnTo>
                  <a:pt x="11038" y="10574"/>
                </a:lnTo>
                <a:lnTo>
                  <a:pt x="10573" y="10859"/>
                </a:lnTo>
                <a:lnTo>
                  <a:pt x="10064" y="11100"/>
                </a:lnTo>
                <a:lnTo>
                  <a:pt x="9529" y="11279"/>
                </a:lnTo>
                <a:lnTo>
                  <a:pt x="9243" y="11350"/>
                </a:lnTo>
                <a:lnTo>
                  <a:pt x="8904" y="11431"/>
                </a:lnTo>
                <a:lnTo>
                  <a:pt x="8198" y="11538"/>
                </a:lnTo>
                <a:lnTo>
                  <a:pt x="7135" y="11645"/>
                </a:lnTo>
                <a:lnTo>
                  <a:pt x="6073" y="11743"/>
                </a:lnTo>
                <a:lnTo>
                  <a:pt x="5367" y="11850"/>
                </a:lnTo>
                <a:lnTo>
                  <a:pt x="4680" y="12011"/>
                </a:lnTo>
                <a:lnTo>
                  <a:pt x="4010" y="12252"/>
                </a:lnTo>
                <a:lnTo>
                  <a:pt x="3688" y="12413"/>
                </a:lnTo>
                <a:lnTo>
                  <a:pt x="3385" y="12583"/>
                </a:lnTo>
                <a:lnTo>
                  <a:pt x="2831" y="12994"/>
                </a:lnTo>
                <a:lnTo>
                  <a:pt x="2331" y="13485"/>
                </a:lnTo>
                <a:lnTo>
                  <a:pt x="1938" y="14047"/>
                </a:lnTo>
                <a:lnTo>
                  <a:pt x="1786" y="14351"/>
                </a:lnTo>
                <a:lnTo>
                  <a:pt x="1554" y="14654"/>
                </a:lnTo>
                <a:lnTo>
                  <a:pt x="1349" y="14967"/>
                </a:lnTo>
                <a:lnTo>
                  <a:pt x="1063" y="15449"/>
                </a:lnTo>
                <a:lnTo>
                  <a:pt x="608" y="16476"/>
                </a:lnTo>
                <a:lnTo>
                  <a:pt x="277" y="17548"/>
                </a:lnTo>
                <a:lnTo>
                  <a:pt x="81" y="18646"/>
                </a:lnTo>
                <a:lnTo>
                  <a:pt x="27" y="19209"/>
                </a:lnTo>
                <a:lnTo>
                  <a:pt x="0" y="19718"/>
                </a:lnTo>
                <a:lnTo>
                  <a:pt x="18" y="20780"/>
                </a:lnTo>
                <a:lnTo>
                  <a:pt x="143" y="21861"/>
                </a:lnTo>
                <a:lnTo>
                  <a:pt x="393" y="22924"/>
                </a:lnTo>
                <a:lnTo>
                  <a:pt x="670" y="23692"/>
                </a:lnTo>
                <a:lnTo>
                  <a:pt x="902" y="24174"/>
                </a:lnTo>
                <a:lnTo>
                  <a:pt x="1170" y="24629"/>
                </a:lnTo>
                <a:lnTo>
                  <a:pt x="1474" y="25058"/>
                </a:lnTo>
                <a:lnTo>
                  <a:pt x="1813" y="25460"/>
                </a:lnTo>
                <a:lnTo>
                  <a:pt x="2206" y="25817"/>
                </a:lnTo>
                <a:lnTo>
                  <a:pt x="2635" y="26121"/>
                </a:lnTo>
                <a:lnTo>
                  <a:pt x="3108" y="26388"/>
                </a:lnTo>
                <a:lnTo>
                  <a:pt x="3367" y="26496"/>
                </a:lnTo>
                <a:lnTo>
                  <a:pt x="3680" y="26612"/>
                </a:lnTo>
                <a:lnTo>
                  <a:pt x="4323" y="26772"/>
                </a:lnTo>
                <a:lnTo>
                  <a:pt x="5305" y="26880"/>
                </a:lnTo>
                <a:lnTo>
                  <a:pt x="6635" y="26889"/>
                </a:lnTo>
                <a:lnTo>
                  <a:pt x="7627" y="26915"/>
                </a:lnTo>
                <a:lnTo>
                  <a:pt x="8287" y="26978"/>
                </a:lnTo>
                <a:lnTo>
                  <a:pt x="8609" y="27040"/>
                </a:lnTo>
                <a:lnTo>
                  <a:pt x="8877" y="27103"/>
                </a:lnTo>
                <a:lnTo>
                  <a:pt x="9404" y="27273"/>
                </a:lnTo>
                <a:lnTo>
                  <a:pt x="9904" y="27514"/>
                </a:lnTo>
                <a:lnTo>
                  <a:pt x="10350" y="27835"/>
                </a:lnTo>
                <a:lnTo>
                  <a:pt x="10547" y="28040"/>
                </a:lnTo>
                <a:lnTo>
                  <a:pt x="10716" y="28255"/>
                </a:lnTo>
                <a:lnTo>
                  <a:pt x="10949" y="28737"/>
                </a:lnTo>
                <a:lnTo>
                  <a:pt x="11038" y="29255"/>
                </a:lnTo>
                <a:lnTo>
                  <a:pt x="11011" y="29791"/>
                </a:lnTo>
                <a:lnTo>
                  <a:pt x="10949" y="30059"/>
                </a:lnTo>
                <a:lnTo>
                  <a:pt x="10859" y="30362"/>
                </a:lnTo>
                <a:lnTo>
                  <a:pt x="10609" y="30943"/>
                </a:lnTo>
                <a:lnTo>
                  <a:pt x="10127" y="31764"/>
                </a:lnTo>
                <a:lnTo>
                  <a:pt x="9779" y="32291"/>
                </a:lnTo>
                <a:lnTo>
                  <a:pt x="9430" y="32836"/>
                </a:lnTo>
                <a:lnTo>
                  <a:pt x="8930" y="33675"/>
                </a:lnTo>
                <a:lnTo>
                  <a:pt x="8654" y="34256"/>
                </a:lnTo>
                <a:lnTo>
                  <a:pt x="8529" y="34559"/>
                </a:lnTo>
                <a:lnTo>
                  <a:pt x="8421" y="34854"/>
                </a:lnTo>
                <a:lnTo>
                  <a:pt x="8252" y="35461"/>
                </a:lnTo>
                <a:lnTo>
                  <a:pt x="8136" y="36077"/>
                </a:lnTo>
                <a:lnTo>
                  <a:pt x="8082" y="36694"/>
                </a:lnTo>
                <a:lnTo>
                  <a:pt x="8091" y="37319"/>
                </a:lnTo>
                <a:lnTo>
                  <a:pt x="8171" y="37926"/>
                </a:lnTo>
                <a:lnTo>
                  <a:pt x="8332" y="38533"/>
                </a:lnTo>
                <a:lnTo>
                  <a:pt x="8564" y="39114"/>
                </a:lnTo>
                <a:lnTo>
                  <a:pt x="8725" y="39390"/>
                </a:lnTo>
                <a:lnTo>
                  <a:pt x="8868" y="39632"/>
                </a:lnTo>
                <a:lnTo>
                  <a:pt x="9216" y="40078"/>
                </a:lnTo>
                <a:lnTo>
                  <a:pt x="9618" y="40480"/>
                </a:lnTo>
                <a:lnTo>
                  <a:pt x="10064" y="40828"/>
                </a:lnTo>
                <a:lnTo>
                  <a:pt x="10556" y="41114"/>
                </a:lnTo>
                <a:lnTo>
                  <a:pt x="11074" y="41328"/>
                </a:lnTo>
                <a:lnTo>
                  <a:pt x="11618" y="41462"/>
                </a:lnTo>
                <a:lnTo>
                  <a:pt x="12190" y="41498"/>
                </a:lnTo>
                <a:lnTo>
                  <a:pt x="12476" y="41480"/>
                </a:lnTo>
                <a:lnTo>
                  <a:pt x="12726" y="41453"/>
                </a:lnTo>
                <a:lnTo>
                  <a:pt x="13217" y="41337"/>
                </a:lnTo>
                <a:lnTo>
                  <a:pt x="13690" y="41167"/>
                </a:lnTo>
                <a:lnTo>
                  <a:pt x="14145" y="40953"/>
                </a:lnTo>
                <a:lnTo>
                  <a:pt x="14806" y="40578"/>
                </a:lnTo>
                <a:lnTo>
                  <a:pt x="15637" y="39989"/>
                </a:lnTo>
                <a:lnTo>
                  <a:pt x="16039" y="39694"/>
                </a:lnTo>
                <a:lnTo>
                  <a:pt x="16396" y="39426"/>
                </a:lnTo>
                <a:lnTo>
                  <a:pt x="17182" y="38881"/>
                </a:lnTo>
                <a:lnTo>
                  <a:pt x="17807" y="38551"/>
                </a:lnTo>
                <a:lnTo>
                  <a:pt x="18235" y="38381"/>
                </a:lnTo>
                <a:lnTo>
                  <a:pt x="18691" y="38283"/>
                </a:lnTo>
                <a:lnTo>
                  <a:pt x="19146" y="38274"/>
                </a:lnTo>
                <a:lnTo>
                  <a:pt x="19378" y="38310"/>
                </a:lnTo>
                <a:lnTo>
                  <a:pt x="19682" y="38381"/>
                </a:lnTo>
                <a:lnTo>
                  <a:pt x="20200" y="38631"/>
                </a:lnTo>
                <a:lnTo>
                  <a:pt x="20629" y="39006"/>
                </a:lnTo>
                <a:lnTo>
                  <a:pt x="20977" y="39462"/>
                </a:lnTo>
                <a:lnTo>
                  <a:pt x="21254" y="39989"/>
                </a:lnTo>
                <a:lnTo>
                  <a:pt x="21459" y="40551"/>
                </a:lnTo>
                <a:lnTo>
                  <a:pt x="21673" y="41418"/>
                </a:lnTo>
                <a:lnTo>
                  <a:pt x="21754" y="41971"/>
                </a:lnTo>
                <a:lnTo>
                  <a:pt x="21843" y="42703"/>
                </a:lnTo>
                <a:lnTo>
                  <a:pt x="21977" y="43793"/>
                </a:lnTo>
                <a:lnTo>
                  <a:pt x="22102" y="44507"/>
                </a:lnTo>
                <a:lnTo>
                  <a:pt x="22191" y="44864"/>
                </a:lnTo>
                <a:lnTo>
                  <a:pt x="22281" y="45159"/>
                </a:lnTo>
                <a:lnTo>
                  <a:pt x="22495" y="45731"/>
                </a:lnTo>
                <a:lnTo>
                  <a:pt x="22763" y="46284"/>
                </a:lnTo>
                <a:lnTo>
                  <a:pt x="23075" y="46811"/>
                </a:lnTo>
                <a:lnTo>
                  <a:pt x="23254" y="47061"/>
                </a:lnTo>
                <a:lnTo>
                  <a:pt x="23442" y="47293"/>
                </a:lnTo>
                <a:lnTo>
                  <a:pt x="23843" y="47740"/>
                </a:lnTo>
                <a:lnTo>
                  <a:pt x="24290" y="48142"/>
                </a:lnTo>
                <a:lnTo>
                  <a:pt x="24772" y="48490"/>
                </a:lnTo>
                <a:lnTo>
                  <a:pt x="25290" y="48776"/>
                </a:lnTo>
                <a:lnTo>
                  <a:pt x="25835" y="49008"/>
                </a:lnTo>
                <a:lnTo>
                  <a:pt x="26406" y="49178"/>
                </a:lnTo>
                <a:lnTo>
                  <a:pt x="27005" y="49267"/>
                </a:lnTo>
                <a:lnTo>
                  <a:pt x="27308" y="49285"/>
                </a:lnTo>
                <a:lnTo>
                  <a:pt x="27621" y="49294"/>
                </a:lnTo>
                <a:lnTo>
                  <a:pt x="28228" y="49231"/>
                </a:lnTo>
                <a:lnTo>
                  <a:pt x="28817" y="49106"/>
                </a:lnTo>
                <a:lnTo>
                  <a:pt x="29371" y="48901"/>
                </a:lnTo>
                <a:lnTo>
                  <a:pt x="29898" y="48624"/>
                </a:lnTo>
                <a:lnTo>
                  <a:pt x="30380" y="48285"/>
                </a:lnTo>
                <a:lnTo>
                  <a:pt x="30818" y="47874"/>
                </a:lnTo>
                <a:lnTo>
                  <a:pt x="31202" y="47401"/>
                </a:lnTo>
                <a:lnTo>
                  <a:pt x="31371" y="47142"/>
                </a:lnTo>
                <a:lnTo>
                  <a:pt x="31550" y="46847"/>
                </a:lnTo>
                <a:lnTo>
                  <a:pt x="31863" y="46231"/>
                </a:lnTo>
                <a:lnTo>
                  <a:pt x="32255" y="45266"/>
                </a:lnTo>
                <a:lnTo>
                  <a:pt x="32505" y="44623"/>
                </a:lnTo>
                <a:lnTo>
                  <a:pt x="33059" y="43186"/>
                </a:lnTo>
                <a:lnTo>
                  <a:pt x="33613" y="41748"/>
                </a:lnTo>
                <a:lnTo>
                  <a:pt x="34122" y="40382"/>
                </a:lnTo>
                <a:lnTo>
                  <a:pt x="34658" y="39015"/>
                </a:lnTo>
                <a:lnTo>
                  <a:pt x="34783" y="38730"/>
                </a:lnTo>
                <a:lnTo>
                  <a:pt x="35068" y="38167"/>
                </a:lnTo>
                <a:lnTo>
                  <a:pt x="35435" y="37667"/>
                </a:lnTo>
                <a:lnTo>
                  <a:pt x="35774" y="37354"/>
                </a:lnTo>
                <a:lnTo>
                  <a:pt x="36033" y="37185"/>
                </a:lnTo>
                <a:lnTo>
                  <a:pt x="36176" y="37104"/>
                </a:lnTo>
                <a:lnTo>
                  <a:pt x="36479" y="36979"/>
                </a:lnTo>
                <a:lnTo>
                  <a:pt x="37104" y="36845"/>
                </a:lnTo>
                <a:lnTo>
                  <a:pt x="37747" y="36828"/>
                </a:lnTo>
                <a:lnTo>
                  <a:pt x="38390" y="36917"/>
                </a:lnTo>
                <a:lnTo>
                  <a:pt x="39364" y="37167"/>
                </a:lnTo>
                <a:lnTo>
                  <a:pt x="40605" y="37613"/>
                </a:lnTo>
                <a:lnTo>
                  <a:pt x="41194" y="37819"/>
                </a:lnTo>
                <a:lnTo>
                  <a:pt x="41498" y="37917"/>
                </a:lnTo>
                <a:lnTo>
                  <a:pt x="42132" y="38096"/>
                </a:lnTo>
                <a:lnTo>
                  <a:pt x="42757" y="38221"/>
                </a:lnTo>
                <a:lnTo>
                  <a:pt x="43391" y="38283"/>
                </a:lnTo>
                <a:lnTo>
                  <a:pt x="44016" y="38283"/>
                </a:lnTo>
                <a:lnTo>
                  <a:pt x="44632" y="38194"/>
                </a:lnTo>
                <a:lnTo>
                  <a:pt x="45240" y="38024"/>
                </a:lnTo>
                <a:lnTo>
                  <a:pt x="45829" y="37747"/>
                </a:lnTo>
                <a:lnTo>
                  <a:pt x="46115" y="37569"/>
                </a:lnTo>
                <a:lnTo>
                  <a:pt x="46356" y="37399"/>
                </a:lnTo>
                <a:lnTo>
                  <a:pt x="46802" y="37033"/>
                </a:lnTo>
                <a:lnTo>
                  <a:pt x="47204" y="36613"/>
                </a:lnTo>
                <a:lnTo>
                  <a:pt x="47579" y="36167"/>
                </a:lnTo>
                <a:lnTo>
                  <a:pt x="48088" y="35443"/>
                </a:lnTo>
                <a:lnTo>
                  <a:pt x="48669" y="34425"/>
                </a:lnTo>
                <a:lnTo>
                  <a:pt x="48919" y="33907"/>
                </a:lnTo>
                <a:lnTo>
                  <a:pt x="49205" y="33327"/>
                </a:lnTo>
                <a:lnTo>
                  <a:pt x="49589" y="32398"/>
                </a:lnTo>
                <a:lnTo>
                  <a:pt x="49794" y="31755"/>
                </a:lnTo>
                <a:lnTo>
                  <a:pt x="49937" y="31103"/>
                </a:lnTo>
                <a:lnTo>
                  <a:pt x="49990" y="30452"/>
                </a:lnTo>
                <a:lnTo>
                  <a:pt x="49928" y="29809"/>
                </a:lnTo>
                <a:lnTo>
                  <a:pt x="49740" y="29175"/>
                </a:lnTo>
                <a:lnTo>
                  <a:pt x="49580" y="28871"/>
                </a:lnTo>
                <a:lnTo>
                  <a:pt x="49401" y="28594"/>
                </a:lnTo>
                <a:lnTo>
                  <a:pt x="48981" y="28112"/>
                </a:lnTo>
                <a:lnTo>
                  <a:pt x="48517" y="27665"/>
                </a:lnTo>
                <a:lnTo>
                  <a:pt x="48061" y="27219"/>
                </a:lnTo>
                <a:lnTo>
                  <a:pt x="47847" y="26969"/>
                </a:lnTo>
                <a:lnTo>
                  <a:pt x="47686" y="26755"/>
                </a:lnTo>
                <a:lnTo>
                  <a:pt x="47401" y="26290"/>
                </a:lnTo>
                <a:lnTo>
                  <a:pt x="47186" y="25790"/>
                </a:lnTo>
                <a:lnTo>
                  <a:pt x="47026" y="25263"/>
                </a:lnTo>
                <a:lnTo>
                  <a:pt x="46981" y="24995"/>
                </a:lnTo>
                <a:lnTo>
                  <a:pt x="46936" y="24727"/>
                </a:lnTo>
                <a:lnTo>
                  <a:pt x="46918" y="24174"/>
                </a:lnTo>
                <a:lnTo>
                  <a:pt x="46954" y="23629"/>
                </a:lnTo>
                <a:lnTo>
                  <a:pt x="47061" y="23093"/>
                </a:lnTo>
                <a:lnTo>
                  <a:pt x="47142" y="22834"/>
                </a:lnTo>
                <a:lnTo>
                  <a:pt x="47249" y="22540"/>
                </a:lnTo>
                <a:lnTo>
                  <a:pt x="47535" y="22004"/>
                </a:lnTo>
                <a:lnTo>
                  <a:pt x="47892" y="21504"/>
                </a:lnTo>
                <a:lnTo>
                  <a:pt x="48303" y="21048"/>
                </a:lnTo>
                <a:lnTo>
                  <a:pt x="48526" y="20834"/>
                </a:lnTo>
                <a:lnTo>
                  <a:pt x="48999" y="20405"/>
                </a:lnTo>
                <a:lnTo>
                  <a:pt x="49955" y="19548"/>
                </a:lnTo>
                <a:lnTo>
                  <a:pt x="50598" y="18852"/>
                </a:lnTo>
                <a:lnTo>
                  <a:pt x="50973" y="18351"/>
                </a:lnTo>
                <a:lnTo>
                  <a:pt x="51276" y="17798"/>
                </a:lnTo>
                <a:lnTo>
                  <a:pt x="51491" y="17200"/>
                </a:lnTo>
                <a:lnTo>
                  <a:pt x="51553" y="16869"/>
                </a:lnTo>
                <a:lnTo>
                  <a:pt x="51598" y="16557"/>
                </a:lnTo>
                <a:lnTo>
                  <a:pt x="51571" y="15976"/>
                </a:lnTo>
                <a:lnTo>
                  <a:pt x="51437" y="15431"/>
                </a:lnTo>
                <a:lnTo>
                  <a:pt x="51187" y="14949"/>
                </a:lnTo>
                <a:lnTo>
                  <a:pt x="50857" y="14521"/>
                </a:lnTo>
                <a:lnTo>
                  <a:pt x="50437" y="14145"/>
                </a:lnTo>
                <a:lnTo>
                  <a:pt x="49955" y="13842"/>
                </a:lnTo>
                <a:lnTo>
                  <a:pt x="49428" y="13610"/>
                </a:lnTo>
                <a:lnTo>
                  <a:pt x="49142" y="13529"/>
                </a:lnTo>
                <a:lnTo>
                  <a:pt x="48812" y="13449"/>
                </a:lnTo>
                <a:lnTo>
                  <a:pt x="48142" y="13369"/>
                </a:lnTo>
                <a:lnTo>
                  <a:pt x="47133" y="13378"/>
                </a:lnTo>
                <a:lnTo>
                  <a:pt x="45784" y="13511"/>
                </a:lnTo>
                <a:lnTo>
                  <a:pt x="44784" y="13556"/>
                </a:lnTo>
                <a:lnTo>
                  <a:pt x="44114" y="13511"/>
                </a:lnTo>
                <a:lnTo>
                  <a:pt x="43775" y="13458"/>
                </a:lnTo>
                <a:lnTo>
                  <a:pt x="43507" y="13395"/>
                </a:lnTo>
                <a:lnTo>
                  <a:pt x="42980" y="13217"/>
                </a:lnTo>
                <a:lnTo>
                  <a:pt x="42480" y="12976"/>
                </a:lnTo>
                <a:lnTo>
                  <a:pt x="42016" y="12681"/>
                </a:lnTo>
                <a:lnTo>
                  <a:pt x="41587" y="12333"/>
                </a:lnTo>
                <a:lnTo>
                  <a:pt x="41203" y="11931"/>
                </a:lnTo>
                <a:lnTo>
                  <a:pt x="40873" y="11484"/>
                </a:lnTo>
                <a:lnTo>
                  <a:pt x="40596" y="11011"/>
                </a:lnTo>
                <a:lnTo>
                  <a:pt x="40489" y="10752"/>
                </a:lnTo>
                <a:lnTo>
                  <a:pt x="40355" y="10404"/>
                </a:lnTo>
                <a:lnTo>
                  <a:pt x="40176" y="9689"/>
                </a:lnTo>
                <a:lnTo>
                  <a:pt x="40033" y="8582"/>
                </a:lnTo>
                <a:lnTo>
                  <a:pt x="39971" y="7850"/>
                </a:lnTo>
                <a:lnTo>
                  <a:pt x="39900" y="7171"/>
                </a:lnTo>
                <a:lnTo>
                  <a:pt x="39712" y="6171"/>
                </a:lnTo>
                <a:lnTo>
                  <a:pt x="39524" y="5528"/>
                </a:lnTo>
                <a:lnTo>
                  <a:pt x="39399" y="5207"/>
                </a:lnTo>
                <a:lnTo>
                  <a:pt x="39274" y="4921"/>
                </a:lnTo>
                <a:lnTo>
                  <a:pt x="38980" y="4376"/>
                </a:lnTo>
                <a:lnTo>
                  <a:pt x="38640" y="3858"/>
                </a:lnTo>
                <a:lnTo>
                  <a:pt x="38247" y="3385"/>
                </a:lnTo>
                <a:lnTo>
                  <a:pt x="37801" y="2965"/>
                </a:lnTo>
                <a:lnTo>
                  <a:pt x="37319" y="2590"/>
                </a:lnTo>
                <a:lnTo>
                  <a:pt x="36783" y="2278"/>
                </a:lnTo>
                <a:lnTo>
                  <a:pt x="36211" y="2045"/>
                </a:lnTo>
                <a:lnTo>
                  <a:pt x="35908" y="1947"/>
                </a:lnTo>
                <a:lnTo>
                  <a:pt x="35604" y="1876"/>
                </a:lnTo>
                <a:lnTo>
                  <a:pt x="34988" y="1804"/>
                </a:lnTo>
                <a:lnTo>
                  <a:pt x="34390" y="1813"/>
                </a:lnTo>
                <a:lnTo>
                  <a:pt x="33809" y="1920"/>
                </a:lnTo>
                <a:lnTo>
                  <a:pt x="33247" y="2099"/>
                </a:lnTo>
                <a:lnTo>
                  <a:pt x="32720" y="2358"/>
                </a:lnTo>
                <a:lnTo>
                  <a:pt x="32220" y="2697"/>
                </a:lnTo>
                <a:lnTo>
                  <a:pt x="31764" y="3108"/>
                </a:lnTo>
                <a:lnTo>
                  <a:pt x="31559" y="3340"/>
                </a:lnTo>
                <a:lnTo>
                  <a:pt x="31237" y="3733"/>
                </a:lnTo>
                <a:lnTo>
                  <a:pt x="30621" y="4626"/>
                </a:lnTo>
                <a:lnTo>
                  <a:pt x="30112" y="5260"/>
                </a:lnTo>
                <a:lnTo>
                  <a:pt x="29746" y="5644"/>
                </a:lnTo>
                <a:lnTo>
                  <a:pt x="29326" y="5957"/>
                </a:lnTo>
                <a:lnTo>
                  <a:pt x="28862" y="6180"/>
                </a:lnTo>
                <a:lnTo>
                  <a:pt x="28594" y="6251"/>
                </a:lnTo>
                <a:lnTo>
                  <a:pt x="28282" y="6305"/>
                </a:lnTo>
                <a:lnTo>
                  <a:pt x="27674" y="6287"/>
                </a:lnTo>
                <a:lnTo>
                  <a:pt x="27076" y="6153"/>
                </a:lnTo>
                <a:lnTo>
                  <a:pt x="26496" y="5912"/>
                </a:lnTo>
                <a:lnTo>
                  <a:pt x="25951" y="5591"/>
                </a:lnTo>
                <a:lnTo>
                  <a:pt x="25433" y="5207"/>
                </a:lnTo>
                <a:lnTo>
                  <a:pt x="24727" y="4573"/>
                </a:lnTo>
                <a:lnTo>
                  <a:pt x="24326" y="4135"/>
                </a:lnTo>
                <a:lnTo>
                  <a:pt x="23513" y="3180"/>
                </a:lnTo>
                <a:lnTo>
                  <a:pt x="22236" y="1795"/>
                </a:lnTo>
                <a:lnTo>
                  <a:pt x="21522" y="1197"/>
                </a:lnTo>
                <a:lnTo>
                  <a:pt x="21004" y="849"/>
                </a:lnTo>
                <a:lnTo>
                  <a:pt x="20727" y="688"/>
                </a:lnTo>
                <a:lnTo>
                  <a:pt x="20450" y="545"/>
                </a:lnTo>
                <a:lnTo>
                  <a:pt x="19870" y="313"/>
                </a:lnTo>
                <a:lnTo>
                  <a:pt x="19262" y="143"/>
                </a:lnTo>
                <a:lnTo>
                  <a:pt x="18646" y="45"/>
                </a:lnTo>
                <a:lnTo>
                  <a:pt x="1801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2"/>
          <p:cNvSpPr/>
          <p:nvPr/>
        </p:nvSpPr>
        <p:spPr>
          <a:xfrm>
            <a:off x="7763310" y="914525"/>
            <a:ext cx="2362523" cy="5219435"/>
          </a:xfrm>
          <a:custGeom>
            <a:rect b="b" l="l" r="r" t="t"/>
            <a:pathLst>
              <a:path extrusionOk="0" h="160044" w="90980">
                <a:moveTo>
                  <a:pt x="46142" y="1"/>
                </a:moveTo>
                <a:lnTo>
                  <a:pt x="31497" y="2144"/>
                </a:lnTo>
                <a:lnTo>
                  <a:pt x="30854" y="25585"/>
                </a:lnTo>
                <a:lnTo>
                  <a:pt x="30434" y="25255"/>
                </a:lnTo>
                <a:lnTo>
                  <a:pt x="29452" y="24281"/>
                </a:lnTo>
                <a:lnTo>
                  <a:pt x="28318" y="23004"/>
                </a:lnTo>
                <a:lnTo>
                  <a:pt x="27059" y="21468"/>
                </a:lnTo>
                <a:lnTo>
                  <a:pt x="25023" y="18816"/>
                </a:lnTo>
                <a:lnTo>
                  <a:pt x="22156" y="14842"/>
                </a:lnTo>
                <a:lnTo>
                  <a:pt x="19370" y="10806"/>
                </a:lnTo>
                <a:lnTo>
                  <a:pt x="16905" y="7136"/>
                </a:lnTo>
                <a:lnTo>
                  <a:pt x="14244" y="3073"/>
                </a:lnTo>
                <a:lnTo>
                  <a:pt x="13842" y="2448"/>
                </a:lnTo>
                <a:lnTo>
                  <a:pt x="11654" y="4894"/>
                </a:lnTo>
                <a:lnTo>
                  <a:pt x="21486" y="19834"/>
                </a:lnTo>
                <a:lnTo>
                  <a:pt x="18647" y="18379"/>
                </a:lnTo>
                <a:lnTo>
                  <a:pt x="11637" y="14673"/>
                </a:lnTo>
                <a:lnTo>
                  <a:pt x="1823" y="9413"/>
                </a:lnTo>
                <a:lnTo>
                  <a:pt x="1" y="8431"/>
                </a:lnTo>
                <a:lnTo>
                  <a:pt x="1" y="11020"/>
                </a:lnTo>
                <a:lnTo>
                  <a:pt x="24594" y="24558"/>
                </a:lnTo>
                <a:lnTo>
                  <a:pt x="30881" y="34122"/>
                </a:lnTo>
                <a:lnTo>
                  <a:pt x="31354" y="157811"/>
                </a:lnTo>
                <a:lnTo>
                  <a:pt x="31363" y="157873"/>
                </a:lnTo>
                <a:lnTo>
                  <a:pt x="31765" y="158266"/>
                </a:lnTo>
                <a:lnTo>
                  <a:pt x="32426" y="158614"/>
                </a:lnTo>
                <a:lnTo>
                  <a:pt x="33542" y="158998"/>
                </a:lnTo>
                <a:lnTo>
                  <a:pt x="34783" y="159284"/>
                </a:lnTo>
                <a:lnTo>
                  <a:pt x="35810" y="159463"/>
                </a:lnTo>
                <a:lnTo>
                  <a:pt x="37016" y="159623"/>
                </a:lnTo>
                <a:lnTo>
                  <a:pt x="38418" y="159766"/>
                </a:lnTo>
                <a:lnTo>
                  <a:pt x="40043" y="159882"/>
                </a:lnTo>
                <a:lnTo>
                  <a:pt x="41891" y="159972"/>
                </a:lnTo>
                <a:lnTo>
                  <a:pt x="42918" y="159998"/>
                </a:lnTo>
                <a:lnTo>
                  <a:pt x="44963" y="160034"/>
                </a:lnTo>
                <a:lnTo>
                  <a:pt x="48580" y="160043"/>
                </a:lnTo>
                <a:lnTo>
                  <a:pt x="51625" y="159972"/>
                </a:lnTo>
                <a:lnTo>
                  <a:pt x="54125" y="159865"/>
                </a:lnTo>
                <a:lnTo>
                  <a:pt x="56947" y="159659"/>
                </a:lnTo>
                <a:lnTo>
                  <a:pt x="58849" y="159427"/>
                </a:lnTo>
                <a:lnTo>
                  <a:pt x="59010" y="159400"/>
                </a:lnTo>
                <a:lnTo>
                  <a:pt x="58912" y="156239"/>
                </a:lnTo>
                <a:lnTo>
                  <a:pt x="58698" y="149818"/>
                </a:lnTo>
                <a:lnTo>
                  <a:pt x="58287" y="139986"/>
                </a:lnTo>
                <a:lnTo>
                  <a:pt x="57599" y="126538"/>
                </a:lnTo>
                <a:lnTo>
                  <a:pt x="56804" y="112831"/>
                </a:lnTo>
                <a:lnTo>
                  <a:pt x="55474" y="92015"/>
                </a:lnTo>
                <a:lnTo>
                  <a:pt x="54108" y="71199"/>
                </a:lnTo>
                <a:lnTo>
                  <a:pt x="53232" y="57501"/>
                </a:lnTo>
                <a:lnTo>
                  <a:pt x="52822" y="50759"/>
                </a:lnTo>
                <a:lnTo>
                  <a:pt x="53402" y="49937"/>
                </a:lnTo>
                <a:lnTo>
                  <a:pt x="54849" y="47776"/>
                </a:lnTo>
                <a:lnTo>
                  <a:pt x="57537" y="43615"/>
                </a:lnTo>
                <a:lnTo>
                  <a:pt x="61894" y="36703"/>
                </a:lnTo>
                <a:lnTo>
                  <a:pt x="66645" y="29032"/>
                </a:lnTo>
                <a:lnTo>
                  <a:pt x="69012" y="25183"/>
                </a:lnTo>
                <a:lnTo>
                  <a:pt x="69985" y="24960"/>
                </a:lnTo>
                <a:lnTo>
                  <a:pt x="71753" y="24478"/>
                </a:lnTo>
                <a:lnTo>
                  <a:pt x="73066" y="24058"/>
                </a:lnTo>
                <a:lnTo>
                  <a:pt x="74477" y="23549"/>
                </a:lnTo>
                <a:lnTo>
                  <a:pt x="75968" y="22942"/>
                </a:lnTo>
                <a:lnTo>
                  <a:pt x="77531" y="22227"/>
                </a:lnTo>
                <a:lnTo>
                  <a:pt x="79147" y="21406"/>
                </a:lnTo>
                <a:lnTo>
                  <a:pt x="79969" y="20941"/>
                </a:lnTo>
                <a:lnTo>
                  <a:pt x="80630" y="20557"/>
                </a:lnTo>
                <a:lnTo>
                  <a:pt x="81889" y="19718"/>
                </a:lnTo>
                <a:lnTo>
                  <a:pt x="83067" y="18816"/>
                </a:lnTo>
                <a:lnTo>
                  <a:pt x="84166" y="17870"/>
                </a:lnTo>
                <a:lnTo>
                  <a:pt x="85193" y="16905"/>
                </a:lnTo>
                <a:lnTo>
                  <a:pt x="86139" y="15923"/>
                </a:lnTo>
                <a:lnTo>
                  <a:pt x="87006" y="14949"/>
                </a:lnTo>
                <a:lnTo>
                  <a:pt x="87782" y="13994"/>
                </a:lnTo>
                <a:lnTo>
                  <a:pt x="88809" y="12637"/>
                </a:lnTo>
                <a:lnTo>
                  <a:pt x="89872" y="11065"/>
                </a:lnTo>
                <a:lnTo>
                  <a:pt x="90854" y="9413"/>
                </a:lnTo>
                <a:lnTo>
                  <a:pt x="90979" y="9172"/>
                </a:lnTo>
                <a:lnTo>
                  <a:pt x="89283" y="8493"/>
                </a:lnTo>
                <a:lnTo>
                  <a:pt x="89006" y="8824"/>
                </a:lnTo>
                <a:lnTo>
                  <a:pt x="86970" y="10993"/>
                </a:lnTo>
                <a:lnTo>
                  <a:pt x="84907" y="13012"/>
                </a:lnTo>
                <a:lnTo>
                  <a:pt x="83014" y="14708"/>
                </a:lnTo>
                <a:lnTo>
                  <a:pt x="81621" y="15869"/>
                </a:lnTo>
                <a:lnTo>
                  <a:pt x="80138" y="17039"/>
                </a:lnTo>
                <a:lnTo>
                  <a:pt x="78567" y="18173"/>
                </a:lnTo>
                <a:lnTo>
                  <a:pt x="76924" y="19272"/>
                </a:lnTo>
                <a:lnTo>
                  <a:pt x="75218" y="20290"/>
                </a:lnTo>
                <a:lnTo>
                  <a:pt x="73468" y="21200"/>
                </a:lnTo>
                <a:lnTo>
                  <a:pt x="71673" y="21995"/>
                </a:lnTo>
                <a:lnTo>
                  <a:pt x="70762" y="22326"/>
                </a:lnTo>
                <a:lnTo>
                  <a:pt x="78218" y="10092"/>
                </a:lnTo>
                <a:lnTo>
                  <a:pt x="80380" y="6511"/>
                </a:lnTo>
                <a:lnTo>
                  <a:pt x="76656" y="4966"/>
                </a:lnTo>
                <a:lnTo>
                  <a:pt x="75673" y="6421"/>
                </a:lnTo>
                <a:lnTo>
                  <a:pt x="69574" y="15253"/>
                </a:lnTo>
                <a:lnTo>
                  <a:pt x="64359" y="22674"/>
                </a:lnTo>
                <a:lnTo>
                  <a:pt x="61671" y="26424"/>
                </a:lnTo>
                <a:lnTo>
                  <a:pt x="61582" y="25505"/>
                </a:lnTo>
                <a:lnTo>
                  <a:pt x="61519" y="23844"/>
                </a:lnTo>
                <a:lnTo>
                  <a:pt x="61546" y="22602"/>
                </a:lnTo>
                <a:lnTo>
                  <a:pt x="61644" y="21263"/>
                </a:lnTo>
                <a:lnTo>
                  <a:pt x="61850" y="19834"/>
                </a:lnTo>
                <a:lnTo>
                  <a:pt x="62171" y="18334"/>
                </a:lnTo>
                <a:lnTo>
                  <a:pt x="62645" y="16762"/>
                </a:lnTo>
                <a:lnTo>
                  <a:pt x="62939" y="15950"/>
                </a:lnTo>
                <a:lnTo>
                  <a:pt x="63752" y="13896"/>
                </a:lnTo>
                <a:lnTo>
                  <a:pt x="65181" y="10601"/>
                </a:lnTo>
                <a:lnTo>
                  <a:pt x="66699" y="7457"/>
                </a:lnTo>
                <a:lnTo>
                  <a:pt x="66922" y="7055"/>
                </a:lnTo>
                <a:lnTo>
                  <a:pt x="65734" y="6296"/>
                </a:lnTo>
                <a:lnTo>
                  <a:pt x="65600" y="6520"/>
                </a:lnTo>
                <a:lnTo>
                  <a:pt x="64279" y="8779"/>
                </a:lnTo>
                <a:lnTo>
                  <a:pt x="62868" y="11458"/>
                </a:lnTo>
                <a:lnTo>
                  <a:pt x="61903" y="13467"/>
                </a:lnTo>
                <a:lnTo>
                  <a:pt x="61019" y="15557"/>
                </a:lnTo>
                <a:lnTo>
                  <a:pt x="60475" y="17093"/>
                </a:lnTo>
                <a:lnTo>
                  <a:pt x="60180" y="18093"/>
                </a:lnTo>
                <a:lnTo>
                  <a:pt x="60064" y="18575"/>
                </a:lnTo>
                <a:lnTo>
                  <a:pt x="59912" y="19254"/>
                </a:lnTo>
                <a:lnTo>
                  <a:pt x="59707" y="20665"/>
                </a:lnTo>
                <a:lnTo>
                  <a:pt x="59591" y="22093"/>
                </a:lnTo>
                <a:lnTo>
                  <a:pt x="59555" y="23513"/>
                </a:lnTo>
                <a:lnTo>
                  <a:pt x="59582" y="24888"/>
                </a:lnTo>
                <a:lnTo>
                  <a:pt x="59644" y="26183"/>
                </a:lnTo>
                <a:lnTo>
                  <a:pt x="59796" y="27925"/>
                </a:lnTo>
                <a:lnTo>
                  <a:pt x="59912" y="28836"/>
                </a:lnTo>
                <a:lnTo>
                  <a:pt x="58733" y="30443"/>
                </a:lnTo>
                <a:lnTo>
                  <a:pt x="56510" y="33408"/>
                </a:lnTo>
                <a:lnTo>
                  <a:pt x="54518" y="35971"/>
                </a:lnTo>
                <a:lnTo>
                  <a:pt x="52831" y="38007"/>
                </a:lnTo>
                <a:lnTo>
                  <a:pt x="52143" y="38766"/>
                </a:lnTo>
                <a:lnTo>
                  <a:pt x="51848" y="33015"/>
                </a:lnTo>
                <a:lnTo>
                  <a:pt x="51580" y="27389"/>
                </a:lnTo>
                <a:lnTo>
                  <a:pt x="66020" y="2599"/>
                </a:lnTo>
                <a:lnTo>
                  <a:pt x="63966" y="929"/>
                </a:lnTo>
                <a:lnTo>
                  <a:pt x="55188" y="14807"/>
                </a:lnTo>
                <a:lnTo>
                  <a:pt x="55188" y="14807"/>
                </a:lnTo>
                <a:lnTo>
                  <a:pt x="55224" y="14056"/>
                </a:lnTo>
                <a:lnTo>
                  <a:pt x="55242" y="12521"/>
                </a:lnTo>
                <a:lnTo>
                  <a:pt x="55170" y="10243"/>
                </a:lnTo>
                <a:lnTo>
                  <a:pt x="54849" y="6529"/>
                </a:lnTo>
                <a:lnTo>
                  <a:pt x="54768" y="5912"/>
                </a:lnTo>
                <a:lnTo>
                  <a:pt x="53456" y="6421"/>
                </a:lnTo>
                <a:lnTo>
                  <a:pt x="53527" y="6689"/>
                </a:lnTo>
                <a:lnTo>
                  <a:pt x="53634" y="7305"/>
                </a:lnTo>
                <a:lnTo>
                  <a:pt x="53732" y="8323"/>
                </a:lnTo>
                <a:lnTo>
                  <a:pt x="53741" y="9868"/>
                </a:lnTo>
                <a:lnTo>
                  <a:pt x="53652" y="11538"/>
                </a:lnTo>
                <a:lnTo>
                  <a:pt x="53393" y="14128"/>
                </a:lnTo>
                <a:lnTo>
                  <a:pt x="52938" y="17369"/>
                </a:lnTo>
                <a:lnTo>
                  <a:pt x="52732" y="18682"/>
                </a:lnTo>
                <a:lnTo>
                  <a:pt x="49928" y="23120"/>
                </a:lnTo>
                <a:lnTo>
                  <a:pt x="4614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p:nvPr/>
        </p:nvSpPr>
        <p:spPr>
          <a:xfrm flipH="1">
            <a:off x="5407952" y="4387147"/>
            <a:ext cx="4489926" cy="1396761"/>
          </a:xfrm>
          <a:custGeom>
            <a:rect b="b" l="l" r="r" t="t"/>
            <a:pathLst>
              <a:path extrusionOk="0" h="42829" w="137675">
                <a:moveTo>
                  <a:pt x="1" y="1"/>
                </a:moveTo>
                <a:lnTo>
                  <a:pt x="1" y="42829"/>
                </a:lnTo>
                <a:lnTo>
                  <a:pt x="137674" y="42829"/>
                </a:lnTo>
                <a:lnTo>
                  <a:pt x="136076" y="42355"/>
                </a:lnTo>
                <a:lnTo>
                  <a:pt x="132950" y="41373"/>
                </a:lnTo>
                <a:lnTo>
                  <a:pt x="129878" y="40337"/>
                </a:lnTo>
                <a:lnTo>
                  <a:pt x="126860" y="39266"/>
                </a:lnTo>
                <a:lnTo>
                  <a:pt x="122404" y="37605"/>
                </a:lnTo>
                <a:lnTo>
                  <a:pt x="116590" y="35283"/>
                </a:lnTo>
                <a:lnTo>
                  <a:pt x="108044" y="31702"/>
                </a:lnTo>
                <a:lnTo>
                  <a:pt x="99552" y="28139"/>
                </a:lnTo>
                <a:lnTo>
                  <a:pt x="93837" y="25844"/>
                </a:lnTo>
                <a:lnTo>
                  <a:pt x="90944" y="24745"/>
                </a:lnTo>
                <a:lnTo>
                  <a:pt x="87631" y="23522"/>
                </a:lnTo>
                <a:lnTo>
                  <a:pt x="80915" y="21120"/>
                </a:lnTo>
                <a:lnTo>
                  <a:pt x="74084" y="18780"/>
                </a:lnTo>
                <a:lnTo>
                  <a:pt x="67145" y="16503"/>
                </a:lnTo>
                <a:lnTo>
                  <a:pt x="60108" y="14288"/>
                </a:lnTo>
                <a:lnTo>
                  <a:pt x="52973" y="12154"/>
                </a:lnTo>
                <a:lnTo>
                  <a:pt x="45749" y="10082"/>
                </a:lnTo>
                <a:lnTo>
                  <a:pt x="38444" y="8091"/>
                </a:lnTo>
                <a:lnTo>
                  <a:pt x="34756" y="7127"/>
                </a:lnTo>
                <a:lnTo>
                  <a:pt x="32676" y="6591"/>
                </a:lnTo>
                <a:lnTo>
                  <a:pt x="28461" y="5537"/>
                </a:lnTo>
                <a:lnTo>
                  <a:pt x="24192" y="4528"/>
                </a:lnTo>
                <a:lnTo>
                  <a:pt x="19879" y="3564"/>
                </a:lnTo>
                <a:lnTo>
                  <a:pt x="15521" y="2653"/>
                </a:lnTo>
                <a:lnTo>
                  <a:pt x="11128" y="1804"/>
                </a:lnTo>
                <a:lnTo>
                  <a:pt x="6698" y="1019"/>
                </a:lnTo>
                <a:lnTo>
                  <a:pt x="2242" y="313"/>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2"/>
          <p:cNvSpPr/>
          <p:nvPr/>
        </p:nvSpPr>
        <p:spPr>
          <a:xfrm flipH="1" rot="333422">
            <a:off x="4291309" y="4236064"/>
            <a:ext cx="7182017" cy="1950540"/>
          </a:xfrm>
          <a:custGeom>
            <a:rect b="b" l="l" r="r" t="t"/>
            <a:pathLst>
              <a:path extrusionOk="0" h="61626" w="226911">
                <a:moveTo>
                  <a:pt x="9573" y="0"/>
                </a:moveTo>
                <a:lnTo>
                  <a:pt x="8055" y="9"/>
                </a:lnTo>
                <a:lnTo>
                  <a:pt x="6555" y="72"/>
                </a:lnTo>
                <a:lnTo>
                  <a:pt x="5073" y="188"/>
                </a:lnTo>
                <a:lnTo>
                  <a:pt x="3626" y="349"/>
                </a:lnTo>
                <a:lnTo>
                  <a:pt x="2921" y="447"/>
                </a:lnTo>
                <a:lnTo>
                  <a:pt x="2492" y="518"/>
                </a:lnTo>
                <a:lnTo>
                  <a:pt x="1697" y="724"/>
                </a:lnTo>
                <a:lnTo>
                  <a:pt x="965" y="983"/>
                </a:lnTo>
                <a:lnTo>
                  <a:pt x="304" y="1304"/>
                </a:lnTo>
                <a:lnTo>
                  <a:pt x="0" y="1492"/>
                </a:lnTo>
                <a:lnTo>
                  <a:pt x="0" y="34372"/>
                </a:lnTo>
                <a:lnTo>
                  <a:pt x="822" y="37381"/>
                </a:lnTo>
                <a:lnTo>
                  <a:pt x="2036" y="41908"/>
                </a:lnTo>
                <a:lnTo>
                  <a:pt x="2796" y="44918"/>
                </a:lnTo>
                <a:lnTo>
                  <a:pt x="3456" y="47936"/>
                </a:lnTo>
                <a:lnTo>
                  <a:pt x="3992" y="50963"/>
                </a:lnTo>
                <a:lnTo>
                  <a:pt x="4278" y="53232"/>
                </a:lnTo>
                <a:lnTo>
                  <a:pt x="4421" y="54741"/>
                </a:lnTo>
                <a:lnTo>
                  <a:pt x="4501" y="56259"/>
                </a:lnTo>
                <a:lnTo>
                  <a:pt x="4528" y="57777"/>
                </a:lnTo>
                <a:lnTo>
                  <a:pt x="4519" y="58536"/>
                </a:lnTo>
                <a:lnTo>
                  <a:pt x="4519" y="58741"/>
                </a:lnTo>
                <a:lnTo>
                  <a:pt x="4599" y="59054"/>
                </a:lnTo>
                <a:lnTo>
                  <a:pt x="4742" y="59233"/>
                </a:lnTo>
                <a:lnTo>
                  <a:pt x="4867" y="59313"/>
                </a:lnTo>
                <a:lnTo>
                  <a:pt x="5010" y="59402"/>
                </a:lnTo>
                <a:lnTo>
                  <a:pt x="5385" y="59509"/>
                </a:lnTo>
                <a:lnTo>
                  <a:pt x="6028" y="59599"/>
                </a:lnTo>
                <a:lnTo>
                  <a:pt x="6475" y="59625"/>
                </a:lnTo>
                <a:lnTo>
                  <a:pt x="16405" y="60161"/>
                </a:lnTo>
                <a:lnTo>
                  <a:pt x="31318" y="60938"/>
                </a:lnTo>
                <a:lnTo>
                  <a:pt x="41266" y="61411"/>
                </a:lnTo>
                <a:lnTo>
                  <a:pt x="46240" y="61626"/>
                </a:lnTo>
                <a:lnTo>
                  <a:pt x="46918" y="61376"/>
                </a:lnTo>
                <a:lnTo>
                  <a:pt x="48392" y="60956"/>
                </a:lnTo>
                <a:lnTo>
                  <a:pt x="49981" y="60661"/>
                </a:lnTo>
                <a:lnTo>
                  <a:pt x="51660" y="60501"/>
                </a:lnTo>
                <a:lnTo>
                  <a:pt x="52535" y="60492"/>
                </a:lnTo>
                <a:lnTo>
                  <a:pt x="129485" y="60492"/>
                </a:lnTo>
                <a:lnTo>
                  <a:pt x="132994" y="60286"/>
                </a:lnTo>
                <a:lnTo>
                  <a:pt x="140022" y="59938"/>
                </a:lnTo>
                <a:lnTo>
                  <a:pt x="147059" y="59688"/>
                </a:lnTo>
                <a:lnTo>
                  <a:pt x="152346" y="59599"/>
                </a:lnTo>
                <a:lnTo>
                  <a:pt x="155882" y="59581"/>
                </a:lnTo>
                <a:lnTo>
                  <a:pt x="157650" y="59590"/>
                </a:lnTo>
                <a:lnTo>
                  <a:pt x="166312" y="59679"/>
                </a:lnTo>
                <a:lnTo>
                  <a:pt x="183610" y="59965"/>
                </a:lnTo>
                <a:lnTo>
                  <a:pt x="200907" y="60268"/>
                </a:lnTo>
                <a:lnTo>
                  <a:pt x="213900" y="60429"/>
                </a:lnTo>
                <a:lnTo>
                  <a:pt x="222571" y="60492"/>
                </a:lnTo>
                <a:lnTo>
                  <a:pt x="226911" y="60501"/>
                </a:lnTo>
                <a:lnTo>
                  <a:pt x="226911" y="60501"/>
                </a:lnTo>
                <a:lnTo>
                  <a:pt x="226607" y="59447"/>
                </a:lnTo>
                <a:lnTo>
                  <a:pt x="225955" y="57331"/>
                </a:lnTo>
                <a:lnTo>
                  <a:pt x="225196" y="55223"/>
                </a:lnTo>
                <a:lnTo>
                  <a:pt x="224518" y="53651"/>
                </a:lnTo>
                <a:lnTo>
                  <a:pt x="224009" y="52624"/>
                </a:lnTo>
                <a:lnTo>
                  <a:pt x="223437" y="51606"/>
                </a:lnTo>
                <a:lnTo>
                  <a:pt x="222803" y="50606"/>
                </a:lnTo>
                <a:lnTo>
                  <a:pt x="222107" y="49624"/>
                </a:lnTo>
                <a:lnTo>
                  <a:pt x="221321" y="48660"/>
                </a:lnTo>
                <a:lnTo>
                  <a:pt x="220463" y="47731"/>
                </a:lnTo>
                <a:lnTo>
                  <a:pt x="219508" y="46820"/>
                </a:lnTo>
                <a:lnTo>
                  <a:pt x="218454" y="45945"/>
                </a:lnTo>
                <a:lnTo>
                  <a:pt x="217293" y="45105"/>
                </a:lnTo>
                <a:lnTo>
                  <a:pt x="216668" y="44704"/>
                </a:lnTo>
                <a:lnTo>
                  <a:pt x="215990" y="44284"/>
                </a:lnTo>
                <a:lnTo>
                  <a:pt x="214552" y="43489"/>
                </a:lnTo>
                <a:lnTo>
                  <a:pt x="213034" y="42757"/>
                </a:lnTo>
                <a:lnTo>
                  <a:pt x="211426" y="42078"/>
                </a:lnTo>
                <a:lnTo>
                  <a:pt x="209756" y="41462"/>
                </a:lnTo>
                <a:lnTo>
                  <a:pt x="208024" y="40882"/>
                </a:lnTo>
                <a:lnTo>
                  <a:pt x="206229" y="40355"/>
                </a:lnTo>
                <a:lnTo>
                  <a:pt x="204381" y="39864"/>
                </a:lnTo>
                <a:lnTo>
                  <a:pt x="201532" y="39194"/>
                </a:lnTo>
                <a:lnTo>
                  <a:pt x="197621" y="38426"/>
                </a:lnTo>
                <a:lnTo>
                  <a:pt x="193620" y="37765"/>
                </a:lnTo>
                <a:lnTo>
                  <a:pt x="189593" y="37176"/>
                </a:lnTo>
                <a:lnTo>
                  <a:pt x="187583" y="36908"/>
                </a:lnTo>
                <a:lnTo>
                  <a:pt x="181949" y="36167"/>
                </a:lnTo>
                <a:lnTo>
                  <a:pt x="170634" y="34747"/>
                </a:lnTo>
                <a:lnTo>
                  <a:pt x="159293" y="33363"/>
                </a:lnTo>
                <a:lnTo>
                  <a:pt x="147979" y="31943"/>
                </a:lnTo>
                <a:lnTo>
                  <a:pt x="139531" y="30809"/>
                </a:lnTo>
                <a:lnTo>
                  <a:pt x="133932" y="30014"/>
                </a:lnTo>
                <a:lnTo>
                  <a:pt x="128360" y="29165"/>
                </a:lnTo>
                <a:lnTo>
                  <a:pt x="122814" y="28264"/>
                </a:lnTo>
                <a:lnTo>
                  <a:pt x="117313" y="27308"/>
                </a:lnTo>
                <a:lnTo>
                  <a:pt x="111857" y="26272"/>
                </a:lnTo>
                <a:lnTo>
                  <a:pt x="106455" y="25165"/>
                </a:lnTo>
                <a:lnTo>
                  <a:pt x="101106" y="23968"/>
                </a:lnTo>
                <a:lnTo>
                  <a:pt x="98453" y="23334"/>
                </a:lnTo>
                <a:lnTo>
                  <a:pt x="95355" y="22566"/>
                </a:lnTo>
                <a:lnTo>
                  <a:pt x="89264" y="20941"/>
                </a:lnTo>
                <a:lnTo>
                  <a:pt x="83255" y="19218"/>
                </a:lnTo>
                <a:lnTo>
                  <a:pt x="77325" y="17423"/>
                </a:lnTo>
                <a:lnTo>
                  <a:pt x="68502" y="14645"/>
                </a:lnTo>
                <a:lnTo>
                  <a:pt x="56795" y="10886"/>
                </a:lnTo>
                <a:lnTo>
                  <a:pt x="50901" y="9055"/>
                </a:lnTo>
                <a:lnTo>
                  <a:pt x="45990" y="7519"/>
                </a:lnTo>
                <a:lnTo>
                  <a:pt x="37328" y="4903"/>
                </a:lnTo>
                <a:lnTo>
                  <a:pt x="32693" y="3626"/>
                </a:lnTo>
                <a:lnTo>
                  <a:pt x="29523" y="2831"/>
                </a:lnTo>
                <a:lnTo>
                  <a:pt x="26317" y="2099"/>
                </a:lnTo>
                <a:lnTo>
                  <a:pt x="23084" y="1438"/>
                </a:lnTo>
                <a:lnTo>
                  <a:pt x="19852" y="884"/>
                </a:lnTo>
                <a:lnTo>
                  <a:pt x="16637" y="447"/>
                </a:lnTo>
                <a:lnTo>
                  <a:pt x="13458" y="152"/>
                </a:lnTo>
                <a:lnTo>
                  <a:pt x="11118" y="27"/>
                </a:lnTo>
                <a:lnTo>
                  <a:pt x="95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9_1_1">
    <p:spTree>
      <p:nvGrpSpPr>
        <p:cNvPr id="456" name="Shape 456"/>
        <p:cNvGrpSpPr/>
        <p:nvPr/>
      </p:nvGrpSpPr>
      <p:grpSpPr>
        <a:xfrm>
          <a:off x="0" y="0"/>
          <a:ext cx="0" cy="0"/>
          <a:chOff x="0" y="0"/>
          <a:chExt cx="0" cy="0"/>
        </a:xfrm>
      </p:grpSpPr>
      <p:sp>
        <p:nvSpPr>
          <p:cNvPr id="457" name="Google Shape;457;p33"/>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3"/>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3"/>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3"/>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3"/>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2" name="Google Shape;462;p33"/>
          <p:cNvGrpSpPr/>
          <p:nvPr/>
        </p:nvGrpSpPr>
        <p:grpSpPr>
          <a:xfrm flipH="1" rot="10800000">
            <a:off x="-742164" y="1771215"/>
            <a:ext cx="1805175" cy="1523450"/>
            <a:chOff x="-225525" y="-186900"/>
            <a:chExt cx="1805175" cy="1523450"/>
          </a:xfrm>
        </p:grpSpPr>
        <p:sp>
          <p:nvSpPr>
            <p:cNvPr id="463" name="Google Shape;463;p3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33"/>
          <p:cNvGrpSpPr/>
          <p:nvPr/>
        </p:nvGrpSpPr>
        <p:grpSpPr>
          <a:xfrm flipH="1" rot="8241770">
            <a:off x="-973234" y="-385069"/>
            <a:ext cx="2444433" cy="2232899"/>
            <a:chOff x="58925" y="3677025"/>
            <a:chExt cx="2444625" cy="2233075"/>
          </a:xfrm>
        </p:grpSpPr>
        <p:sp>
          <p:nvSpPr>
            <p:cNvPr id="473" name="Google Shape;473;p3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33"/>
          <p:cNvGrpSpPr/>
          <p:nvPr/>
        </p:nvGrpSpPr>
        <p:grpSpPr>
          <a:xfrm flipH="1" rot="7103304">
            <a:off x="7702398" y="3672237"/>
            <a:ext cx="2406272" cy="2462864"/>
            <a:chOff x="-620956" y="73800"/>
            <a:chExt cx="1539568" cy="1575776"/>
          </a:xfrm>
        </p:grpSpPr>
        <p:sp>
          <p:nvSpPr>
            <p:cNvPr id="484" name="Google Shape;484;p3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33"/>
          <p:cNvGrpSpPr/>
          <p:nvPr/>
        </p:nvGrpSpPr>
        <p:grpSpPr>
          <a:xfrm flipH="1" rot="-9576374">
            <a:off x="8224187" y="1941661"/>
            <a:ext cx="1306312" cy="1138522"/>
            <a:chOff x="7119300" y="-140550"/>
            <a:chExt cx="1306200" cy="1138425"/>
          </a:xfrm>
        </p:grpSpPr>
        <p:sp>
          <p:nvSpPr>
            <p:cNvPr id="487" name="Google Shape;487;p3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33"/>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491" name="Shape 491"/>
        <p:cNvGrpSpPr/>
        <p:nvPr/>
      </p:nvGrpSpPr>
      <p:grpSpPr>
        <a:xfrm>
          <a:off x="0" y="0"/>
          <a:ext cx="0" cy="0"/>
          <a:chOff x="0" y="0"/>
          <a:chExt cx="0" cy="0"/>
        </a:xfrm>
      </p:grpSpPr>
      <p:sp>
        <p:nvSpPr>
          <p:cNvPr id="492" name="Google Shape;492;p34"/>
          <p:cNvSpPr txBox="1"/>
          <p:nvPr>
            <p:ph type="title"/>
          </p:nvPr>
        </p:nvSpPr>
        <p:spPr>
          <a:xfrm>
            <a:off x="3799767" y="2001725"/>
            <a:ext cx="3816000" cy="841800"/>
          </a:xfrm>
          <a:prstGeom prst="rect">
            <a:avLst/>
          </a:prstGeom>
        </p:spPr>
        <p:txBody>
          <a:bodyPr anchorCtr="0" anchor="ctr" bIns="91425" lIns="91425" spcFirstLastPara="1" rIns="91425" wrap="square" tIns="91425">
            <a:noAutofit/>
          </a:bodyPr>
          <a:lstStyle>
            <a:lvl1pPr lvl="0" algn="l">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93" name="Google Shape;493;p34"/>
          <p:cNvSpPr txBox="1"/>
          <p:nvPr>
            <p:ph hasCustomPrompt="1" idx="2" type="title"/>
          </p:nvPr>
        </p:nvSpPr>
        <p:spPr>
          <a:xfrm>
            <a:off x="1528225" y="2001725"/>
            <a:ext cx="2136000" cy="11400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9600">
                <a:solidFill>
                  <a:schemeClr val="accent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494" name="Google Shape;494;p34"/>
          <p:cNvSpPr txBox="1"/>
          <p:nvPr>
            <p:ph idx="1" type="subTitle"/>
          </p:nvPr>
        </p:nvSpPr>
        <p:spPr>
          <a:xfrm>
            <a:off x="3799747" y="2878375"/>
            <a:ext cx="3816000" cy="263400"/>
          </a:xfrm>
          <a:prstGeom prst="rect">
            <a:avLst/>
          </a:prstGeom>
          <a:noFill/>
        </p:spPr>
        <p:txBody>
          <a:bodyPr anchorCtr="0" anchor="ctr" bIns="91425" lIns="91425" spcFirstLastPara="1" rIns="91425" wrap="square" tIns="91425">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495" name="Google Shape;495;p34"/>
          <p:cNvSpPr/>
          <p:nvPr/>
        </p:nvSpPr>
        <p:spPr>
          <a:xfrm>
            <a:off x="369200" y="3951988"/>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4"/>
          <p:cNvSpPr/>
          <p:nvPr/>
        </p:nvSpPr>
        <p:spPr>
          <a:xfrm>
            <a:off x="393950" y="1387525"/>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4"/>
          <p:cNvSpPr/>
          <p:nvPr/>
        </p:nvSpPr>
        <p:spPr>
          <a:xfrm>
            <a:off x="8762075" y="4358738"/>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1" name="Shape 501"/>
        <p:cNvGrpSpPr/>
        <p:nvPr/>
      </p:nvGrpSpPr>
      <p:grpSpPr>
        <a:xfrm>
          <a:off x="0" y="0"/>
          <a:ext cx="0" cy="0"/>
          <a:chOff x="0" y="0"/>
          <a:chExt cx="0" cy="0"/>
        </a:xfrm>
      </p:grpSpPr>
      <p:sp>
        <p:nvSpPr>
          <p:cNvPr id="502" name="Google Shape;502;p36"/>
          <p:cNvSpPr txBox="1"/>
          <p:nvPr>
            <p:ph type="ctrTitle"/>
          </p:nvPr>
        </p:nvSpPr>
        <p:spPr>
          <a:xfrm>
            <a:off x="661900" y="1190175"/>
            <a:ext cx="4121100" cy="23538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SzPts val="5200"/>
              <a:buNone/>
              <a:defRPr sz="8500">
                <a:latin typeface="Londrina Solid"/>
                <a:ea typeface="Londrina Solid"/>
                <a:cs typeface="Londrina Solid"/>
                <a:sym typeface="Londrina Soli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03" name="Google Shape;503;p36"/>
          <p:cNvSpPr txBox="1"/>
          <p:nvPr>
            <p:ph idx="1" type="subTitle"/>
          </p:nvPr>
        </p:nvSpPr>
        <p:spPr>
          <a:xfrm>
            <a:off x="661900" y="3590800"/>
            <a:ext cx="4121100" cy="40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atin typeface="Jua"/>
                <a:ea typeface="Jua"/>
                <a:cs typeface="Jua"/>
                <a:sym typeface="Ju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504" name="Google Shape;504;p36"/>
          <p:cNvPicPr preferRelativeResize="0"/>
          <p:nvPr/>
        </p:nvPicPr>
        <p:blipFill rotWithShape="1">
          <a:blip r:embed="rId2">
            <a:alphaModFix/>
          </a:blip>
          <a:srcRect b="0" l="0" r="0" t="0"/>
          <a:stretch/>
        </p:blipFill>
        <p:spPr>
          <a:xfrm rot="6072136">
            <a:off x="5098297" y="4363095"/>
            <a:ext cx="738231" cy="1373833"/>
          </a:xfrm>
          <a:prstGeom prst="rect">
            <a:avLst/>
          </a:prstGeom>
          <a:noFill/>
          <a:ln>
            <a:noFill/>
          </a:ln>
        </p:spPr>
      </p:pic>
      <p:pic>
        <p:nvPicPr>
          <p:cNvPr id="505" name="Google Shape;505;p36"/>
          <p:cNvPicPr preferRelativeResize="0"/>
          <p:nvPr/>
        </p:nvPicPr>
        <p:blipFill rotWithShape="1">
          <a:blip r:embed="rId3">
            <a:alphaModFix/>
          </a:blip>
          <a:srcRect b="0" l="0" r="0" t="0"/>
          <a:stretch/>
        </p:blipFill>
        <p:spPr>
          <a:xfrm rot="1092437">
            <a:off x="3765088" y="-385425"/>
            <a:ext cx="1150475" cy="858350"/>
          </a:xfrm>
          <a:prstGeom prst="rect">
            <a:avLst/>
          </a:prstGeom>
          <a:noFill/>
          <a:ln>
            <a:noFill/>
          </a:ln>
        </p:spPr>
      </p:pic>
      <p:grpSp>
        <p:nvGrpSpPr>
          <p:cNvPr id="506" name="Google Shape;506;p36"/>
          <p:cNvGrpSpPr/>
          <p:nvPr/>
        </p:nvGrpSpPr>
        <p:grpSpPr>
          <a:xfrm>
            <a:off x="-44430" y="4388331"/>
            <a:ext cx="2118430" cy="1157217"/>
            <a:chOff x="5998001" y="4185945"/>
            <a:chExt cx="2840099" cy="1551229"/>
          </a:xfrm>
        </p:grpSpPr>
        <p:pic>
          <p:nvPicPr>
            <p:cNvPr id="507" name="Google Shape;507;p36"/>
            <p:cNvPicPr preferRelativeResize="0"/>
            <p:nvPr/>
          </p:nvPicPr>
          <p:blipFill rotWithShape="1">
            <a:blip r:embed="rId4">
              <a:alphaModFix/>
            </a:blip>
            <a:srcRect b="0" l="23733" r="0" t="0"/>
            <a:stretch/>
          </p:blipFill>
          <p:spPr>
            <a:xfrm rot="5400000">
              <a:off x="7804850" y="4272374"/>
              <a:ext cx="768225" cy="1298275"/>
            </a:xfrm>
            <a:prstGeom prst="rect">
              <a:avLst/>
            </a:prstGeom>
            <a:noFill/>
            <a:ln>
              <a:noFill/>
            </a:ln>
          </p:spPr>
        </p:pic>
        <p:pic>
          <p:nvPicPr>
            <p:cNvPr id="508" name="Google Shape;508;p36"/>
            <p:cNvPicPr preferRelativeResize="0"/>
            <p:nvPr/>
          </p:nvPicPr>
          <p:blipFill rotWithShape="1">
            <a:blip r:embed="rId4">
              <a:alphaModFix/>
            </a:blip>
            <a:srcRect b="0" l="0" r="0" t="0"/>
            <a:stretch/>
          </p:blipFill>
          <p:spPr>
            <a:xfrm rot="7375840">
              <a:off x="6312987" y="4312422"/>
              <a:ext cx="1007300" cy="1298275"/>
            </a:xfrm>
            <a:prstGeom prst="rect">
              <a:avLst/>
            </a:prstGeom>
            <a:noFill/>
            <a:ln>
              <a:noFill/>
            </a:ln>
          </p:spPr>
        </p:pic>
      </p:grpSp>
      <p:pic>
        <p:nvPicPr>
          <p:cNvPr id="509" name="Google Shape;509;p36"/>
          <p:cNvPicPr preferRelativeResize="0"/>
          <p:nvPr/>
        </p:nvPicPr>
        <p:blipFill rotWithShape="1">
          <a:blip r:embed="rId5">
            <a:alphaModFix/>
          </a:blip>
          <a:srcRect b="0" l="0" r="0" t="0"/>
          <a:stretch/>
        </p:blipFill>
        <p:spPr>
          <a:xfrm rot="992475">
            <a:off x="-352701" y="3914614"/>
            <a:ext cx="1312149" cy="1387773"/>
          </a:xfrm>
          <a:prstGeom prst="rect">
            <a:avLst/>
          </a:prstGeom>
          <a:noFill/>
          <a:ln>
            <a:noFill/>
          </a:ln>
        </p:spPr>
      </p:pic>
      <p:pic>
        <p:nvPicPr>
          <p:cNvPr id="510" name="Google Shape;510;p36"/>
          <p:cNvPicPr preferRelativeResize="0"/>
          <p:nvPr/>
        </p:nvPicPr>
        <p:blipFill rotWithShape="1">
          <a:blip r:embed="rId4">
            <a:alphaModFix/>
          </a:blip>
          <a:srcRect b="0" l="23733" r="0" t="0"/>
          <a:stretch/>
        </p:blipFill>
        <p:spPr>
          <a:xfrm rot="-5400000">
            <a:off x="8361102" y="-217742"/>
            <a:ext cx="631174" cy="1066663"/>
          </a:xfrm>
          <a:prstGeom prst="rect">
            <a:avLst/>
          </a:prstGeom>
          <a:noFill/>
          <a:ln>
            <a:noFill/>
          </a:ln>
        </p:spPr>
      </p:pic>
      <p:pic>
        <p:nvPicPr>
          <p:cNvPr id="511" name="Google Shape;511;p36"/>
          <p:cNvPicPr preferRelativeResize="0"/>
          <p:nvPr/>
        </p:nvPicPr>
        <p:blipFill rotWithShape="1">
          <a:blip r:embed="rId6">
            <a:alphaModFix/>
          </a:blip>
          <a:srcRect b="0" l="0" r="0" t="0"/>
          <a:stretch/>
        </p:blipFill>
        <p:spPr>
          <a:xfrm rot="5400000">
            <a:off x="-273488" y="-148000"/>
            <a:ext cx="1285775" cy="1296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512" name="Shape 512"/>
        <p:cNvGrpSpPr/>
        <p:nvPr/>
      </p:nvGrpSpPr>
      <p:grpSpPr>
        <a:xfrm>
          <a:off x="0" y="0"/>
          <a:ext cx="0" cy="0"/>
          <a:chOff x="0" y="0"/>
          <a:chExt cx="0" cy="0"/>
        </a:xfrm>
      </p:grpSpPr>
      <p:sp>
        <p:nvSpPr>
          <p:cNvPr id="513" name="Google Shape;513;p37"/>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14" name="Google Shape;514;p37"/>
          <p:cNvSpPr txBox="1"/>
          <p:nvPr>
            <p:ph idx="1" type="subTitle"/>
          </p:nvPr>
        </p:nvSpPr>
        <p:spPr>
          <a:xfrm>
            <a:off x="905575" y="2716125"/>
            <a:ext cx="3249000" cy="181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5" name="Google Shape;515;p37"/>
          <p:cNvSpPr txBox="1"/>
          <p:nvPr>
            <p:ph idx="2" type="subTitle"/>
          </p:nvPr>
        </p:nvSpPr>
        <p:spPr>
          <a:xfrm>
            <a:off x="4989427" y="2716125"/>
            <a:ext cx="3249000" cy="181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16" name="Google Shape;516;p37"/>
          <p:cNvPicPr preferRelativeResize="0"/>
          <p:nvPr/>
        </p:nvPicPr>
        <p:blipFill rotWithShape="1">
          <a:blip r:embed="rId2">
            <a:alphaModFix/>
          </a:blip>
          <a:srcRect b="0" l="0" r="0" t="0"/>
          <a:stretch/>
        </p:blipFill>
        <p:spPr>
          <a:xfrm rot="7748838">
            <a:off x="8248299" y="-364583"/>
            <a:ext cx="669525" cy="1245996"/>
          </a:xfrm>
          <a:prstGeom prst="rect">
            <a:avLst/>
          </a:prstGeom>
          <a:noFill/>
          <a:ln>
            <a:noFill/>
          </a:ln>
        </p:spPr>
      </p:pic>
      <p:pic>
        <p:nvPicPr>
          <p:cNvPr id="517" name="Google Shape;517;p37"/>
          <p:cNvPicPr preferRelativeResize="0"/>
          <p:nvPr/>
        </p:nvPicPr>
        <p:blipFill rotWithShape="1">
          <a:blip r:embed="rId3">
            <a:alphaModFix/>
          </a:blip>
          <a:srcRect b="0" l="0" r="0" t="0"/>
          <a:stretch/>
        </p:blipFill>
        <p:spPr>
          <a:xfrm>
            <a:off x="-760131" y="3687575"/>
            <a:ext cx="1475225" cy="1100650"/>
          </a:xfrm>
          <a:prstGeom prst="rect">
            <a:avLst/>
          </a:prstGeom>
          <a:noFill/>
          <a:ln>
            <a:noFill/>
          </a:ln>
        </p:spPr>
      </p:pic>
      <p:pic>
        <p:nvPicPr>
          <p:cNvPr id="518" name="Google Shape;518;p37"/>
          <p:cNvPicPr preferRelativeResize="0"/>
          <p:nvPr/>
        </p:nvPicPr>
        <p:blipFill rotWithShape="1">
          <a:blip r:embed="rId4">
            <a:alphaModFix/>
          </a:blip>
          <a:srcRect b="0" l="0" r="0" t="0"/>
          <a:stretch/>
        </p:blipFill>
        <p:spPr>
          <a:xfrm>
            <a:off x="-522162" y="4244099"/>
            <a:ext cx="1242150" cy="1216400"/>
          </a:xfrm>
          <a:prstGeom prst="rect">
            <a:avLst/>
          </a:prstGeom>
          <a:noFill/>
          <a:ln>
            <a:noFill/>
          </a:ln>
        </p:spPr>
      </p:pic>
      <p:pic>
        <p:nvPicPr>
          <p:cNvPr id="519" name="Google Shape;519;p37"/>
          <p:cNvPicPr preferRelativeResize="0"/>
          <p:nvPr/>
        </p:nvPicPr>
        <p:blipFill rotWithShape="1">
          <a:blip r:embed="rId5">
            <a:alphaModFix/>
          </a:blip>
          <a:srcRect b="0" l="0" r="25121" t="0"/>
          <a:stretch/>
        </p:blipFill>
        <p:spPr>
          <a:xfrm>
            <a:off x="-430488" y="534988"/>
            <a:ext cx="1150475" cy="1052905"/>
          </a:xfrm>
          <a:prstGeom prst="rect">
            <a:avLst/>
          </a:prstGeom>
          <a:noFill/>
          <a:ln>
            <a:noFill/>
          </a:ln>
        </p:spPr>
      </p:pic>
      <p:grpSp>
        <p:nvGrpSpPr>
          <p:cNvPr id="520" name="Google Shape;520;p37"/>
          <p:cNvGrpSpPr/>
          <p:nvPr/>
        </p:nvGrpSpPr>
        <p:grpSpPr>
          <a:xfrm>
            <a:off x="8279933" y="3742042"/>
            <a:ext cx="934890" cy="1481888"/>
            <a:chOff x="8279933" y="3742042"/>
            <a:chExt cx="934890" cy="1481888"/>
          </a:xfrm>
        </p:grpSpPr>
        <p:pic>
          <p:nvPicPr>
            <p:cNvPr id="521" name="Google Shape;521;p37"/>
            <p:cNvPicPr preferRelativeResize="0"/>
            <p:nvPr/>
          </p:nvPicPr>
          <p:blipFill rotWithShape="1">
            <a:blip r:embed="rId6">
              <a:alphaModFix/>
            </a:blip>
            <a:srcRect b="0" l="0" r="0" t="0"/>
            <a:stretch/>
          </p:blipFill>
          <p:spPr>
            <a:xfrm rot="5400000">
              <a:off x="8439667" y="4519592"/>
              <a:ext cx="615425" cy="793250"/>
            </a:xfrm>
            <a:prstGeom prst="rect">
              <a:avLst/>
            </a:prstGeom>
            <a:noFill/>
            <a:ln>
              <a:noFill/>
            </a:ln>
          </p:spPr>
        </p:pic>
        <p:pic>
          <p:nvPicPr>
            <p:cNvPr id="522" name="Google Shape;522;p37"/>
            <p:cNvPicPr preferRelativeResize="0"/>
            <p:nvPr/>
          </p:nvPicPr>
          <p:blipFill rotWithShape="1">
            <a:blip r:embed="rId6">
              <a:alphaModFix/>
            </a:blip>
            <a:srcRect b="0" l="0" r="0" t="0"/>
            <a:stretch/>
          </p:blipFill>
          <p:spPr>
            <a:xfrm rot="4414552">
              <a:off x="8439666" y="3752717"/>
              <a:ext cx="615425" cy="793250"/>
            </a:xfrm>
            <a:prstGeom prst="rect">
              <a:avLst/>
            </a:prstGeom>
            <a:noFill/>
            <a:ln>
              <a:noFill/>
            </a:ln>
          </p:spPr>
        </p:pic>
      </p:grpSp>
      <p:pic>
        <p:nvPicPr>
          <p:cNvPr id="523" name="Google Shape;523;p37"/>
          <p:cNvPicPr preferRelativeResize="0"/>
          <p:nvPr/>
        </p:nvPicPr>
        <p:blipFill rotWithShape="1">
          <a:blip r:embed="rId7">
            <a:alphaModFix/>
          </a:blip>
          <a:srcRect b="0" l="0" r="0" t="0"/>
          <a:stretch/>
        </p:blipFill>
        <p:spPr>
          <a:xfrm rot="5400002">
            <a:off x="4422362" y="4060712"/>
            <a:ext cx="615225" cy="1863149"/>
          </a:xfrm>
          <a:prstGeom prst="rect">
            <a:avLst/>
          </a:prstGeom>
          <a:noFill/>
          <a:ln>
            <a:noFill/>
          </a:ln>
        </p:spPr>
      </p:pic>
      <p:pic>
        <p:nvPicPr>
          <p:cNvPr id="524" name="Google Shape;524;p37"/>
          <p:cNvPicPr preferRelativeResize="0"/>
          <p:nvPr/>
        </p:nvPicPr>
        <p:blipFill rotWithShape="1">
          <a:blip r:embed="rId8">
            <a:alphaModFix/>
          </a:blip>
          <a:srcRect b="0" l="0" r="0" t="0"/>
          <a:stretch/>
        </p:blipFill>
        <p:spPr>
          <a:xfrm rot="1906336">
            <a:off x="1663813" y="-323375"/>
            <a:ext cx="1150475" cy="858350"/>
          </a:xfrm>
          <a:prstGeom prst="rect">
            <a:avLst/>
          </a:prstGeom>
          <a:noFill/>
          <a:ln>
            <a:noFill/>
          </a:ln>
        </p:spPr>
      </p:pic>
      <p:pic>
        <p:nvPicPr>
          <p:cNvPr id="525" name="Google Shape;525;p37"/>
          <p:cNvPicPr preferRelativeResize="0"/>
          <p:nvPr/>
        </p:nvPicPr>
        <p:blipFill rotWithShape="1">
          <a:blip r:embed="rId9">
            <a:alphaModFix/>
          </a:blip>
          <a:srcRect b="0" l="0" r="0" t="0"/>
          <a:stretch/>
        </p:blipFill>
        <p:spPr>
          <a:xfrm rot="1215648">
            <a:off x="8237862" y="453079"/>
            <a:ext cx="1150475" cy="121676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6" name="Shape 526"/>
        <p:cNvGrpSpPr/>
        <p:nvPr/>
      </p:nvGrpSpPr>
      <p:grpSpPr>
        <a:xfrm>
          <a:off x="0" y="0"/>
          <a:ext cx="0" cy="0"/>
          <a:chOff x="0" y="0"/>
          <a:chExt cx="0" cy="0"/>
        </a:xfrm>
      </p:grpSpPr>
      <p:pic>
        <p:nvPicPr>
          <p:cNvPr id="527" name="Google Shape;527;p38"/>
          <p:cNvPicPr preferRelativeResize="0"/>
          <p:nvPr/>
        </p:nvPicPr>
        <p:blipFill rotWithShape="1">
          <a:blip r:embed="rId2">
            <a:alphaModFix/>
          </a:blip>
          <a:srcRect b="0" l="0" r="0" t="0"/>
          <a:stretch/>
        </p:blipFill>
        <p:spPr>
          <a:xfrm rot="5399984">
            <a:off x="1008493" y="-547692"/>
            <a:ext cx="854965" cy="1591083"/>
          </a:xfrm>
          <a:prstGeom prst="rect">
            <a:avLst/>
          </a:prstGeom>
          <a:noFill/>
          <a:ln>
            <a:noFill/>
          </a:ln>
        </p:spPr>
      </p:pic>
      <p:pic>
        <p:nvPicPr>
          <p:cNvPr id="528" name="Google Shape;528;p38"/>
          <p:cNvPicPr preferRelativeResize="0"/>
          <p:nvPr/>
        </p:nvPicPr>
        <p:blipFill rotWithShape="1">
          <a:blip r:embed="rId3">
            <a:alphaModFix/>
          </a:blip>
          <a:srcRect b="0" l="0" r="0" t="0"/>
          <a:stretch/>
        </p:blipFill>
        <p:spPr>
          <a:xfrm>
            <a:off x="-43825" y="3960025"/>
            <a:ext cx="1543700" cy="1296950"/>
          </a:xfrm>
          <a:prstGeom prst="rect">
            <a:avLst/>
          </a:prstGeom>
          <a:noFill/>
          <a:ln>
            <a:noFill/>
          </a:ln>
        </p:spPr>
      </p:pic>
      <p:pic>
        <p:nvPicPr>
          <p:cNvPr id="529" name="Google Shape;529;p38"/>
          <p:cNvPicPr preferRelativeResize="0"/>
          <p:nvPr/>
        </p:nvPicPr>
        <p:blipFill rotWithShape="1">
          <a:blip r:embed="rId4">
            <a:alphaModFix/>
          </a:blip>
          <a:srcRect b="0" l="0" r="0" t="0"/>
          <a:stretch/>
        </p:blipFill>
        <p:spPr>
          <a:xfrm rot="-5400000">
            <a:off x="8307600" y="98387"/>
            <a:ext cx="1104925" cy="1354950"/>
          </a:xfrm>
          <a:prstGeom prst="rect">
            <a:avLst/>
          </a:prstGeom>
          <a:noFill/>
          <a:ln>
            <a:noFill/>
          </a:ln>
        </p:spPr>
      </p:pic>
      <p:pic>
        <p:nvPicPr>
          <p:cNvPr id="530" name="Google Shape;530;p38"/>
          <p:cNvPicPr preferRelativeResize="0"/>
          <p:nvPr/>
        </p:nvPicPr>
        <p:blipFill rotWithShape="1">
          <a:blip r:embed="rId5">
            <a:alphaModFix/>
          </a:blip>
          <a:srcRect b="0" l="0" r="0" t="0"/>
          <a:stretch/>
        </p:blipFill>
        <p:spPr>
          <a:xfrm>
            <a:off x="8532763" y="4179325"/>
            <a:ext cx="1150475" cy="858350"/>
          </a:xfrm>
          <a:prstGeom prst="rect">
            <a:avLst/>
          </a:prstGeom>
          <a:noFill/>
          <a:ln>
            <a:noFill/>
          </a:ln>
        </p:spPr>
      </p:pic>
      <p:pic>
        <p:nvPicPr>
          <p:cNvPr id="531" name="Google Shape;531;p38"/>
          <p:cNvPicPr preferRelativeResize="0"/>
          <p:nvPr/>
        </p:nvPicPr>
        <p:blipFill rotWithShape="1">
          <a:blip r:embed="rId6">
            <a:alphaModFix/>
          </a:blip>
          <a:srcRect b="0" l="0" r="0" t="0"/>
          <a:stretch/>
        </p:blipFill>
        <p:spPr>
          <a:xfrm rot="6689963">
            <a:off x="3676825" y="4405567"/>
            <a:ext cx="1150475" cy="1216760"/>
          </a:xfrm>
          <a:prstGeom prst="rect">
            <a:avLst/>
          </a:prstGeom>
          <a:noFill/>
          <a:ln>
            <a:noFill/>
          </a:ln>
        </p:spPr>
      </p:pic>
      <p:pic>
        <p:nvPicPr>
          <p:cNvPr id="532" name="Google Shape;532;p38"/>
          <p:cNvPicPr preferRelativeResize="0"/>
          <p:nvPr/>
        </p:nvPicPr>
        <p:blipFill rotWithShape="1">
          <a:blip r:embed="rId7">
            <a:alphaModFix/>
          </a:blip>
          <a:srcRect b="0" l="0" r="25121" t="0"/>
          <a:stretch/>
        </p:blipFill>
        <p:spPr>
          <a:xfrm rot="-5400000">
            <a:off x="8284825" y="1088212"/>
            <a:ext cx="1150475" cy="1052906"/>
          </a:xfrm>
          <a:prstGeom prst="rect">
            <a:avLst/>
          </a:prstGeom>
          <a:noFill/>
          <a:ln>
            <a:noFill/>
          </a:ln>
        </p:spPr>
      </p:pic>
      <p:pic>
        <p:nvPicPr>
          <p:cNvPr id="533" name="Google Shape;533;p38"/>
          <p:cNvPicPr preferRelativeResize="0"/>
          <p:nvPr/>
        </p:nvPicPr>
        <p:blipFill rotWithShape="1">
          <a:blip r:embed="rId8">
            <a:alphaModFix/>
          </a:blip>
          <a:srcRect b="0" l="0" r="0" t="0"/>
          <a:stretch/>
        </p:blipFill>
        <p:spPr>
          <a:xfrm>
            <a:off x="-239100" y="158319"/>
            <a:ext cx="1150475" cy="1126605"/>
          </a:xfrm>
          <a:prstGeom prst="rect">
            <a:avLst/>
          </a:prstGeom>
          <a:noFill/>
          <a:ln>
            <a:noFill/>
          </a:ln>
        </p:spPr>
      </p:pic>
      <p:pic>
        <p:nvPicPr>
          <p:cNvPr id="534" name="Google Shape;534;p38"/>
          <p:cNvPicPr preferRelativeResize="0"/>
          <p:nvPr/>
        </p:nvPicPr>
        <p:blipFill rotWithShape="1">
          <a:blip r:embed="rId7">
            <a:alphaModFix/>
          </a:blip>
          <a:srcRect b="45818" l="16872" r="25126" t="22308"/>
          <a:stretch/>
        </p:blipFill>
        <p:spPr>
          <a:xfrm flipH="1" rot="5399965">
            <a:off x="-208003" y="3755972"/>
            <a:ext cx="1088284" cy="409832"/>
          </a:xfrm>
          <a:prstGeom prst="rect">
            <a:avLst/>
          </a:prstGeom>
          <a:noFill/>
          <a:ln>
            <a:noFill/>
          </a:ln>
        </p:spPr>
      </p:pic>
      <p:sp>
        <p:nvSpPr>
          <p:cNvPr id="535" name="Google Shape;535;p38"/>
          <p:cNvSpPr txBox="1"/>
          <p:nvPr>
            <p:ph type="title"/>
          </p:nvPr>
        </p:nvSpPr>
        <p:spPr>
          <a:xfrm>
            <a:off x="720000" y="1810700"/>
            <a:ext cx="2755200" cy="1286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536" name="Shape 536"/>
        <p:cNvGrpSpPr/>
        <p:nvPr/>
      </p:nvGrpSpPr>
      <p:grpSpPr>
        <a:xfrm>
          <a:off x="0" y="0"/>
          <a:ext cx="0" cy="0"/>
          <a:chOff x="0" y="0"/>
          <a:chExt cx="0" cy="0"/>
        </a:xfrm>
      </p:grpSpPr>
      <p:pic>
        <p:nvPicPr>
          <p:cNvPr id="537" name="Google Shape;537;p39"/>
          <p:cNvPicPr preferRelativeResize="0"/>
          <p:nvPr/>
        </p:nvPicPr>
        <p:blipFill rotWithShape="1">
          <a:blip r:embed="rId2">
            <a:alphaModFix/>
          </a:blip>
          <a:srcRect b="0" l="0" r="0" t="0"/>
          <a:stretch/>
        </p:blipFill>
        <p:spPr>
          <a:xfrm>
            <a:off x="6951675" y="4630148"/>
            <a:ext cx="1475225" cy="666227"/>
          </a:xfrm>
          <a:prstGeom prst="rect">
            <a:avLst/>
          </a:prstGeom>
          <a:noFill/>
          <a:ln>
            <a:noFill/>
          </a:ln>
        </p:spPr>
      </p:pic>
      <p:pic>
        <p:nvPicPr>
          <p:cNvPr id="538" name="Google Shape;538;p39"/>
          <p:cNvPicPr preferRelativeResize="0"/>
          <p:nvPr/>
        </p:nvPicPr>
        <p:blipFill rotWithShape="1">
          <a:blip r:embed="rId3">
            <a:alphaModFix/>
          </a:blip>
          <a:srcRect b="0" l="0" r="0" t="0"/>
          <a:stretch/>
        </p:blipFill>
        <p:spPr>
          <a:xfrm rot="-8999993">
            <a:off x="-519863" y="-368893"/>
            <a:ext cx="1236322" cy="1587233"/>
          </a:xfrm>
          <a:prstGeom prst="rect">
            <a:avLst/>
          </a:prstGeom>
          <a:noFill/>
          <a:ln>
            <a:noFill/>
          </a:ln>
        </p:spPr>
      </p:pic>
      <p:pic>
        <p:nvPicPr>
          <p:cNvPr id="539" name="Google Shape;539;p39"/>
          <p:cNvPicPr preferRelativeResize="0"/>
          <p:nvPr/>
        </p:nvPicPr>
        <p:blipFill rotWithShape="1">
          <a:blip r:embed="rId4">
            <a:alphaModFix/>
          </a:blip>
          <a:srcRect b="0" l="0" r="0" t="0"/>
          <a:stretch/>
        </p:blipFill>
        <p:spPr>
          <a:xfrm rot="5399984">
            <a:off x="4594118" y="-633242"/>
            <a:ext cx="854965" cy="1591083"/>
          </a:xfrm>
          <a:prstGeom prst="rect">
            <a:avLst/>
          </a:prstGeom>
          <a:noFill/>
          <a:ln>
            <a:noFill/>
          </a:ln>
        </p:spPr>
      </p:pic>
      <p:pic>
        <p:nvPicPr>
          <p:cNvPr id="540" name="Google Shape;540;p39"/>
          <p:cNvPicPr preferRelativeResize="0"/>
          <p:nvPr/>
        </p:nvPicPr>
        <p:blipFill rotWithShape="1">
          <a:blip r:embed="rId5">
            <a:alphaModFix/>
          </a:blip>
          <a:srcRect b="0" l="0" r="0" t="0"/>
          <a:stretch/>
        </p:blipFill>
        <p:spPr>
          <a:xfrm>
            <a:off x="7757744" y="4388675"/>
            <a:ext cx="1475225" cy="1100650"/>
          </a:xfrm>
          <a:prstGeom prst="rect">
            <a:avLst/>
          </a:prstGeom>
          <a:noFill/>
          <a:ln>
            <a:noFill/>
          </a:ln>
        </p:spPr>
      </p:pic>
      <p:pic>
        <p:nvPicPr>
          <p:cNvPr id="541" name="Google Shape;541;p39"/>
          <p:cNvPicPr preferRelativeResize="0"/>
          <p:nvPr/>
        </p:nvPicPr>
        <p:blipFill rotWithShape="1">
          <a:blip r:embed="rId6">
            <a:alphaModFix/>
          </a:blip>
          <a:srcRect b="0" l="0" r="0" t="0"/>
          <a:stretch/>
        </p:blipFill>
        <p:spPr>
          <a:xfrm rot="-1764619">
            <a:off x="-300825" y="4285065"/>
            <a:ext cx="1020826" cy="999635"/>
          </a:xfrm>
          <a:prstGeom prst="rect">
            <a:avLst/>
          </a:prstGeom>
          <a:noFill/>
          <a:ln>
            <a:noFill/>
          </a:ln>
        </p:spPr>
      </p:pic>
      <p:pic>
        <p:nvPicPr>
          <p:cNvPr id="542" name="Google Shape;542;p39"/>
          <p:cNvPicPr preferRelativeResize="0"/>
          <p:nvPr/>
        </p:nvPicPr>
        <p:blipFill rotWithShape="1">
          <a:blip r:embed="rId7">
            <a:alphaModFix/>
          </a:blip>
          <a:srcRect b="45818" l="16872" r="25126" t="22308"/>
          <a:stretch/>
        </p:blipFill>
        <p:spPr>
          <a:xfrm flipH="1" rot="5399965">
            <a:off x="-233316" y="1012472"/>
            <a:ext cx="1088284" cy="409832"/>
          </a:xfrm>
          <a:prstGeom prst="rect">
            <a:avLst/>
          </a:prstGeom>
          <a:noFill/>
          <a:ln>
            <a:noFill/>
          </a:ln>
        </p:spPr>
      </p:pic>
      <p:pic>
        <p:nvPicPr>
          <p:cNvPr id="543" name="Google Shape;543;p39"/>
          <p:cNvPicPr preferRelativeResize="0"/>
          <p:nvPr/>
        </p:nvPicPr>
        <p:blipFill rotWithShape="1">
          <a:blip r:embed="rId8">
            <a:alphaModFix/>
          </a:blip>
          <a:srcRect b="0" l="0" r="0" t="0"/>
          <a:stretch/>
        </p:blipFill>
        <p:spPr>
          <a:xfrm rot="5400000">
            <a:off x="3617954" y="4542380"/>
            <a:ext cx="615425" cy="793250"/>
          </a:xfrm>
          <a:prstGeom prst="rect">
            <a:avLst/>
          </a:prstGeom>
          <a:noFill/>
          <a:ln>
            <a:noFill/>
          </a:ln>
        </p:spPr>
      </p:pic>
      <p:sp>
        <p:nvSpPr>
          <p:cNvPr id="544" name="Google Shape;544;p39"/>
          <p:cNvSpPr txBox="1"/>
          <p:nvPr>
            <p:ph type="title"/>
          </p:nvPr>
        </p:nvSpPr>
        <p:spPr>
          <a:xfrm>
            <a:off x="899850" y="858438"/>
            <a:ext cx="3496200" cy="118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45" name="Google Shape;545;p39"/>
          <p:cNvSpPr txBox="1"/>
          <p:nvPr>
            <p:ph idx="1" type="subTitle"/>
          </p:nvPr>
        </p:nvSpPr>
        <p:spPr>
          <a:xfrm>
            <a:off x="720000" y="2191663"/>
            <a:ext cx="3855900" cy="209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6" name="Shape 546"/>
        <p:cNvGrpSpPr/>
        <p:nvPr/>
      </p:nvGrpSpPr>
      <p:grpSpPr>
        <a:xfrm>
          <a:off x="0" y="0"/>
          <a:ext cx="0" cy="0"/>
          <a:chOff x="0" y="0"/>
          <a:chExt cx="0" cy="0"/>
        </a:xfrm>
      </p:grpSpPr>
      <p:pic>
        <p:nvPicPr>
          <p:cNvPr id="547" name="Google Shape;547;p40"/>
          <p:cNvPicPr preferRelativeResize="0"/>
          <p:nvPr/>
        </p:nvPicPr>
        <p:blipFill rotWithShape="1">
          <a:blip r:embed="rId2">
            <a:alphaModFix/>
          </a:blip>
          <a:srcRect b="0" l="0" r="0" t="0"/>
          <a:stretch/>
        </p:blipFill>
        <p:spPr>
          <a:xfrm rot="509450">
            <a:off x="8300722" y="3802088"/>
            <a:ext cx="1412915" cy="1813925"/>
          </a:xfrm>
          <a:prstGeom prst="rect">
            <a:avLst/>
          </a:prstGeom>
          <a:noFill/>
          <a:ln>
            <a:noFill/>
          </a:ln>
        </p:spPr>
      </p:pic>
      <p:pic>
        <p:nvPicPr>
          <p:cNvPr id="548" name="Google Shape;548;p40"/>
          <p:cNvPicPr preferRelativeResize="0"/>
          <p:nvPr/>
        </p:nvPicPr>
        <p:blipFill rotWithShape="1">
          <a:blip r:embed="rId3">
            <a:alphaModFix/>
          </a:blip>
          <a:srcRect b="0" l="0" r="0" t="0"/>
          <a:stretch/>
        </p:blipFill>
        <p:spPr>
          <a:xfrm rot="5400000">
            <a:off x="15667" y="-76795"/>
            <a:ext cx="615425" cy="793250"/>
          </a:xfrm>
          <a:prstGeom prst="rect">
            <a:avLst/>
          </a:prstGeom>
          <a:noFill/>
          <a:ln>
            <a:noFill/>
          </a:ln>
        </p:spPr>
      </p:pic>
      <p:pic>
        <p:nvPicPr>
          <p:cNvPr id="549" name="Google Shape;549;p40"/>
          <p:cNvPicPr preferRelativeResize="0"/>
          <p:nvPr/>
        </p:nvPicPr>
        <p:blipFill rotWithShape="1">
          <a:blip r:embed="rId4">
            <a:alphaModFix/>
          </a:blip>
          <a:srcRect b="0" l="0" r="25121" t="0"/>
          <a:stretch/>
        </p:blipFill>
        <p:spPr>
          <a:xfrm rot="5400000">
            <a:off x="7627787" y="4657287"/>
            <a:ext cx="1150475" cy="1052905"/>
          </a:xfrm>
          <a:prstGeom prst="rect">
            <a:avLst/>
          </a:prstGeom>
          <a:noFill/>
          <a:ln>
            <a:noFill/>
          </a:ln>
        </p:spPr>
      </p:pic>
      <p:pic>
        <p:nvPicPr>
          <p:cNvPr id="550" name="Google Shape;550;p40"/>
          <p:cNvPicPr preferRelativeResize="0"/>
          <p:nvPr/>
        </p:nvPicPr>
        <p:blipFill rotWithShape="1">
          <a:blip r:embed="rId5">
            <a:alphaModFix/>
          </a:blip>
          <a:srcRect b="0" l="0" r="0" t="0"/>
          <a:stretch/>
        </p:blipFill>
        <p:spPr>
          <a:xfrm rot="962598">
            <a:off x="7712818" y="46377"/>
            <a:ext cx="1842190" cy="521820"/>
          </a:xfrm>
          <a:prstGeom prst="rect">
            <a:avLst/>
          </a:prstGeom>
          <a:noFill/>
          <a:ln>
            <a:noFill/>
          </a:ln>
        </p:spPr>
      </p:pic>
      <p:pic>
        <p:nvPicPr>
          <p:cNvPr id="551" name="Google Shape;551;p40"/>
          <p:cNvPicPr preferRelativeResize="0"/>
          <p:nvPr/>
        </p:nvPicPr>
        <p:blipFill rotWithShape="1">
          <a:blip r:embed="rId6">
            <a:alphaModFix/>
          </a:blip>
          <a:srcRect b="0" l="0" r="0" t="0"/>
          <a:stretch/>
        </p:blipFill>
        <p:spPr>
          <a:xfrm rot="7004324">
            <a:off x="-358412" y="4087789"/>
            <a:ext cx="1268850" cy="1242526"/>
          </a:xfrm>
          <a:prstGeom prst="rect">
            <a:avLst/>
          </a:prstGeom>
          <a:noFill/>
          <a:ln>
            <a:noFill/>
          </a:ln>
        </p:spPr>
      </p:pic>
      <p:pic>
        <p:nvPicPr>
          <p:cNvPr id="552" name="Google Shape;552;p40"/>
          <p:cNvPicPr preferRelativeResize="0"/>
          <p:nvPr/>
        </p:nvPicPr>
        <p:blipFill rotWithShape="1">
          <a:blip r:embed="rId7">
            <a:alphaModFix/>
          </a:blip>
          <a:srcRect b="0" l="23733" r="0" t="0"/>
          <a:stretch/>
        </p:blipFill>
        <p:spPr>
          <a:xfrm rot="9900001">
            <a:off x="-150298" y="291758"/>
            <a:ext cx="631173" cy="1066663"/>
          </a:xfrm>
          <a:prstGeom prst="rect">
            <a:avLst/>
          </a:prstGeom>
          <a:noFill/>
          <a:ln>
            <a:noFill/>
          </a:ln>
        </p:spPr>
      </p:pic>
      <p:pic>
        <p:nvPicPr>
          <p:cNvPr id="553" name="Google Shape;553;p40"/>
          <p:cNvPicPr preferRelativeResize="0"/>
          <p:nvPr/>
        </p:nvPicPr>
        <p:blipFill rotWithShape="1">
          <a:blip r:embed="rId8">
            <a:alphaModFix/>
          </a:blip>
          <a:srcRect b="0" l="0" r="0" t="0"/>
          <a:stretch/>
        </p:blipFill>
        <p:spPr>
          <a:xfrm flipH="1" rot="-7833833">
            <a:off x="7990412" y="405774"/>
            <a:ext cx="1529576" cy="1363850"/>
          </a:xfrm>
          <a:prstGeom prst="rect">
            <a:avLst/>
          </a:prstGeom>
          <a:noFill/>
          <a:ln>
            <a:noFill/>
          </a:ln>
        </p:spPr>
      </p:pic>
      <p:sp>
        <p:nvSpPr>
          <p:cNvPr id="554" name="Google Shape;554;p40"/>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55" name="Google Shape;555;p40"/>
          <p:cNvSpPr txBox="1"/>
          <p:nvPr>
            <p:ph idx="1" type="subTitle"/>
          </p:nvPr>
        </p:nvSpPr>
        <p:spPr>
          <a:xfrm>
            <a:off x="4865500" y="1940025"/>
            <a:ext cx="3563400" cy="83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40"/>
          <p:cNvSpPr txBox="1"/>
          <p:nvPr>
            <p:ph idx="2" type="subTitle"/>
          </p:nvPr>
        </p:nvSpPr>
        <p:spPr>
          <a:xfrm>
            <a:off x="4865500" y="1467825"/>
            <a:ext cx="35634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7" name="Google Shape;557;p40"/>
          <p:cNvSpPr txBox="1"/>
          <p:nvPr>
            <p:ph idx="3" type="subTitle"/>
          </p:nvPr>
        </p:nvSpPr>
        <p:spPr>
          <a:xfrm>
            <a:off x="4865500" y="3596425"/>
            <a:ext cx="3563400" cy="83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40"/>
          <p:cNvSpPr txBox="1"/>
          <p:nvPr>
            <p:ph idx="4" type="subTitle"/>
          </p:nvPr>
        </p:nvSpPr>
        <p:spPr>
          <a:xfrm>
            <a:off x="4865500" y="3124225"/>
            <a:ext cx="35634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559" name="Shape 559"/>
        <p:cNvGrpSpPr/>
        <p:nvPr/>
      </p:nvGrpSpPr>
      <p:grpSpPr>
        <a:xfrm>
          <a:off x="0" y="0"/>
          <a:ext cx="0" cy="0"/>
          <a:chOff x="0" y="0"/>
          <a:chExt cx="0" cy="0"/>
        </a:xfrm>
      </p:grpSpPr>
      <p:pic>
        <p:nvPicPr>
          <p:cNvPr id="560" name="Google Shape;560;p41"/>
          <p:cNvPicPr preferRelativeResize="0"/>
          <p:nvPr/>
        </p:nvPicPr>
        <p:blipFill rotWithShape="1">
          <a:blip r:embed="rId2">
            <a:alphaModFix/>
          </a:blip>
          <a:srcRect b="0" l="0" r="0" t="0"/>
          <a:stretch/>
        </p:blipFill>
        <p:spPr>
          <a:xfrm flipH="1" rot="-946679">
            <a:off x="-405349" y="3783646"/>
            <a:ext cx="1657549" cy="1649700"/>
          </a:xfrm>
          <a:prstGeom prst="rect">
            <a:avLst/>
          </a:prstGeom>
          <a:noFill/>
          <a:ln>
            <a:noFill/>
          </a:ln>
        </p:spPr>
      </p:pic>
      <p:pic>
        <p:nvPicPr>
          <p:cNvPr id="561" name="Google Shape;561;p41"/>
          <p:cNvPicPr preferRelativeResize="0"/>
          <p:nvPr/>
        </p:nvPicPr>
        <p:blipFill rotWithShape="1">
          <a:blip r:embed="rId3">
            <a:alphaModFix/>
          </a:blip>
          <a:srcRect b="0" l="0" r="0" t="0"/>
          <a:stretch/>
        </p:blipFill>
        <p:spPr>
          <a:xfrm>
            <a:off x="-549187" y="105825"/>
            <a:ext cx="1150475" cy="858350"/>
          </a:xfrm>
          <a:prstGeom prst="rect">
            <a:avLst/>
          </a:prstGeom>
          <a:noFill/>
          <a:ln>
            <a:noFill/>
          </a:ln>
        </p:spPr>
      </p:pic>
      <p:pic>
        <p:nvPicPr>
          <p:cNvPr id="562" name="Google Shape;562;p41"/>
          <p:cNvPicPr preferRelativeResize="0"/>
          <p:nvPr/>
        </p:nvPicPr>
        <p:blipFill rotWithShape="1">
          <a:blip r:embed="rId4">
            <a:alphaModFix/>
          </a:blip>
          <a:srcRect b="0" l="0" r="25121" t="0"/>
          <a:stretch/>
        </p:blipFill>
        <p:spPr>
          <a:xfrm rot="5400000">
            <a:off x="7782687" y="-251060"/>
            <a:ext cx="1421600" cy="1301025"/>
          </a:xfrm>
          <a:prstGeom prst="rect">
            <a:avLst/>
          </a:prstGeom>
          <a:noFill/>
          <a:ln>
            <a:noFill/>
          </a:ln>
        </p:spPr>
      </p:pic>
      <p:pic>
        <p:nvPicPr>
          <p:cNvPr id="563" name="Google Shape;563;p41"/>
          <p:cNvPicPr preferRelativeResize="0"/>
          <p:nvPr/>
        </p:nvPicPr>
        <p:blipFill rotWithShape="1">
          <a:blip r:embed="rId5">
            <a:alphaModFix/>
          </a:blip>
          <a:srcRect b="0" l="0" r="0" t="0"/>
          <a:stretch/>
        </p:blipFill>
        <p:spPr>
          <a:xfrm rot="5400002">
            <a:off x="7197313" y="3815238"/>
            <a:ext cx="726475" cy="2200049"/>
          </a:xfrm>
          <a:prstGeom prst="rect">
            <a:avLst/>
          </a:prstGeom>
          <a:noFill/>
          <a:ln>
            <a:noFill/>
          </a:ln>
        </p:spPr>
      </p:pic>
      <p:pic>
        <p:nvPicPr>
          <p:cNvPr id="564" name="Google Shape;564;p41"/>
          <p:cNvPicPr preferRelativeResize="0"/>
          <p:nvPr/>
        </p:nvPicPr>
        <p:blipFill rotWithShape="1">
          <a:blip r:embed="rId6">
            <a:alphaModFix amt="63000"/>
          </a:blip>
          <a:srcRect b="0" l="0" r="0" t="0"/>
          <a:stretch/>
        </p:blipFill>
        <p:spPr>
          <a:xfrm>
            <a:off x="3840675" y="-188263"/>
            <a:ext cx="455037" cy="468038"/>
          </a:xfrm>
          <a:prstGeom prst="rect">
            <a:avLst/>
          </a:prstGeom>
          <a:noFill/>
          <a:ln>
            <a:noFill/>
          </a:ln>
        </p:spPr>
      </p:pic>
      <p:pic>
        <p:nvPicPr>
          <p:cNvPr id="565" name="Google Shape;565;p41"/>
          <p:cNvPicPr preferRelativeResize="0"/>
          <p:nvPr/>
        </p:nvPicPr>
        <p:blipFill rotWithShape="1">
          <a:blip r:embed="rId7">
            <a:alphaModFix/>
          </a:blip>
          <a:srcRect b="0" l="0" r="0" t="0"/>
          <a:stretch/>
        </p:blipFill>
        <p:spPr>
          <a:xfrm>
            <a:off x="3998586" y="-4"/>
            <a:ext cx="447125" cy="459900"/>
          </a:xfrm>
          <a:prstGeom prst="rect">
            <a:avLst/>
          </a:prstGeom>
          <a:noFill/>
          <a:ln>
            <a:noFill/>
          </a:ln>
        </p:spPr>
      </p:pic>
      <p:pic>
        <p:nvPicPr>
          <p:cNvPr id="566" name="Google Shape;566;p41"/>
          <p:cNvPicPr preferRelativeResize="0"/>
          <p:nvPr/>
        </p:nvPicPr>
        <p:blipFill rotWithShape="1">
          <a:blip r:embed="rId8">
            <a:alphaModFix/>
          </a:blip>
          <a:srcRect b="0" l="0" r="0" t="0"/>
          <a:stretch/>
        </p:blipFill>
        <p:spPr>
          <a:xfrm rot="5399985">
            <a:off x="2998864" y="4415962"/>
            <a:ext cx="638850" cy="1188922"/>
          </a:xfrm>
          <a:prstGeom prst="rect">
            <a:avLst/>
          </a:prstGeom>
          <a:noFill/>
          <a:ln>
            <a:noFill/>
          </a:ln>
        </p:spPr>
      </p:pic>
      <p:sp>
        <p:nvSpPr>
          <p:cNvPr id="567" name="Google Shape;567;p41"/>
          <p:cNvSpPr txBox="1"/>
          <p:nvPr>
            <p:ph type="title"/>
          </p:nvPr>
        </p:nvSpPr>
        <p:spPr>
          <a:xfrm>
            <a:off x="4746575" y="858438"/>
            <a:ext cx="3496200" cy="118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68" name="Google Shape;568;p41"/>
          <p:cNvSpPr txBox="1"/>
          <p:nvPr>
            <p:ph idx="1" type="subTitle"/>
          </p:nvPr>
        </p:nvSpPr>
        <p:spPr>
          <a:xfrm>
            <a:off x="4566725" y="2191675"/>
            <a:ext cx="3855900" cy="213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7" name="Google Shape;37;p5"/>
          <p:cNvSpPr txBox="1"/>
          <p:nvPr>
            <p:ph idx="1" type="subTitle"/>
          </p:nvPr>
        </p:nvSpPr>
        <p:spPr>
          <a:xfrm>
            <a:off x="4885859" y="3387799"/>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 name="Google Shape;38;p5"/>
          <p:cNvSpPr txBox="1"/>
          <p:nvPr>
            <p:ph idx="2" type="subTitle"/>
          </p:nvPr>
        </p:nvSpPr>
        <p:spPr>
          <a:xfrm>
            <a:off x="1752775" y="3387811"/>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 name="Google Shape;39;p5"/>
          <p:cNvSpPr txBox="1"/>
          <p:nvPr>
            <p:ph idx="3" type="subTitle"/>
          </p:nvPr>
        </p:nvSpPr>
        <p:spPr>
          <a:xfrm>
            <a:off x="4885850" y="3049340"/>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40" name="Google Shape;40;p5"/>
          <p:cNvSpPr txBox="1"/>
          <p:nvPr>
            <p:ph idx="4" type="subTitle"/>
          </p:nvPr>
        </p:nvSpPr>
        <p:spPr>
          <a:xfrm>
            <a:off x="1752550" y="3049353"/>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41" name="Google Shape;41;p5"/>
          <p:cNvPicPr preferRelativeResize="0"/>
          <p:nvPr/>
        </p:nvPicPr>
        <p:blipFill>
          <a:blip r:embed="rId2">
            <a:alphaModFix/>
          </a:blip>
          <a:stretch>
            <a:fillRect/>
          </a:stretch>
        </p:blipFill>
        <p:spPr>
          <a:xfrm flipH="1">
            <a:off x="5739392" y="3504512"/>
            <a:ext cx="4725356" cy="1917849"/>
          </a:xfrm>
          <a:prstGeom prst="rect">
            <a:avLst/>
          </a:prstGeom>
          <a:noFill/>
          <a:ln>
            <a:noFill/>
          </a:ln>
        </p:spPr>
      </p:pic>
      <p:pic>
        <p:nvPicPr>
          <p:cNvPr id="42" name="Google Shape;42;p5"/>
          <p:cNvPicPr preferRelativeResize="0"/>
          <p:nvPr/>
        </p:nvPicPr>
        <p:blipFill>
          <a:blip r:embed="rId2">
            <a:alphaModFix/>
          </a:blip>
          <a:stretch>
            <a:fillRect/>
          </a:stretch>
        </p:blipFill>
        <p:spPr>
          <a:xfrm>
            <a:off x="-1738458" y="3663712"/>
            <a:ext cx="4725356" cy="1917849"/>
          </a:xfrm>
          <a:prstGeom prst="rect">
            <a:avLst/>
          </a:prstGeom>
          <a:noFill/>
          <a:ln>
            <a:noFill/>
          </a:ln>
        </p:spPr>
      </p:pic>
      <p:pic>
        <p:nvPicPr>
          <p:cNvPr id="43" name="Google Shape;43;p5"/>
          <p:cNvPicPr preferRelativeResize="0"/>
          <p:nvPr/>
        </p:nvPicPr>
        <p:blipFill>
          <a:blip r:embed="rId3">
            <a:alphaModFix/>
          </a:blip>
          <a:stretch>
            <a:fillRect/>
          </a:stretch>
        </p:blipFill>
        <p:spPr>
          <a:xfrm flipH="1">
            <a:off x="-64198" y="4539225"/>
            <a:ext cx="5227648" cy="1294525"/>
          </a:xfrm>
          <a:prstGeom prst="rect">
            <a:avLst/>
          </a:prstGeom>
          <a:noFill/>
          <a:ln>
            <a:noFill/>
          </a:ln>
        </p:spPr>
      </p:pic>
      <p:pic>
        <p:nvPicPr>
          <p:cNvPr id="44" name="Google Shape;44;p5"/>
          <p:cNvPicPr preferRelativeResize="0"/>
          <p:nvPr/>
        </p:nvPicPr>
        <p:blipFill>
          <a:blip r:embed="rId4">
            <a:alphaModFix/>
          </a:blip>
          <a:stretch>
            <a:fillRect/>
          </a:stretch>
        </p:blipFill>
        <p:spPr>
          <a:xfrm flipH="1">
            <a:off x="4089325" y="4270933"/>
            <a:ext cx="4991375" cy="1498875"/>
          </a:xfrm>
          <a:prstGeom prst="rect">
            <a:avLst/>
          </a:prstGeom>
          <a:noFill/>
          <a:ln>
            <a:noFill/>
          </a:ln>
        </p:spPr>
      </p:pic>
      <p:pic>
        <p:nvPicPr>
          <p:cNvPr id="45" name="Google Shape;45;p5"/>
          <p:cNvPicPr preferRelativeResize="0"/>
          <p:nvPr/>
        </p:nvPicPr>
        <p:blipFill>
          <a:blip r:embed="rId5">
            <a:alphaModFix/>
          </a:blip>
          <a:stretch>
            <a:fillRect/>
          </a:stretch>
        </p:blipFill>
        <p:spPr>
          <a:xfrm>
            <a:off x="203176" y="2455862"/>
            <a:ext cx="1020100" cy="2551826"/>
          </a:xfrm>
          <a:prstGeom prst="rect">
            <a:avLst/>
          </a:prstGeom>
          <a:noFill/>
          <a:ln>
            <a:noFill/>
          </a:ln>
        </p:spPr>
      </p:pic>
      <p:pic>
        <p:nvPicPr>
          <p:cNvPr id="46" name="Google Shape;46;p5"/>
          <p:cNvPicPr preferRelativeResize="0"/>
          <p:nvPr/>
        </p:nvPicPr>
        <p:blipFill>
          <a:blip r:embed="rId6">
            <a:alphaModFix/>
          </a:blip>
          <a:stretch>
            <a:fillRect/>
          </a:stretch>
        </p:blipFill>
        <p:spPr>
          <a:xfrm>
            <a:off x="7661750" y="2716723"/>
            <a:ext cx="1418950" cy="1875625"/>
          </a:xfrm>
          <a:prstGeom prst="rect">
            <a:avLst/>
          </a:prstGeom>
          <a:noFill/>
          <a:ln>
            <a:noFill/>
          </a:ln>
        </p:spPr>
      </p:pic>
      <p:pic>
        <p:nvPicPr>
          <p:cNvPr id="47" name="Google Shape;47;p5"/>
          <p:cNvPicPr preferRelativeResize="0"/>
          <p:nvPr/>
        </p:nvPicPr>
        <p:blipFill>
          <a:blip r:embed="rId7">
            <a:alphaModFix/>
          </a:blip>
          <a:stretch>
            <a:fillRect/>
          </a:stretch>
        </p:blipFill>
        <p:spPr>
          <a:xfrm>
            <a:off x="114489" y="4494362"/>
            <a:ext cx="1849275" cy="1294501"/>
          </a:xfrm>
          <a:prstGeom prst="rect">
            <a:avLst/>
          </a:prstGeom>
          <a:noFill/>
          <a:ln>
            <a:noFill/>
          </a:ln>
        </p:spPr>
      </p:pic>
      <p:pic>
        <p:nvPicPr>
          <p:cNvPr id="48" name="Google Shape;48;p5"/>
          <p:cNvPicPr preferRelativeResize="0"/>
          <p:nvPr/>
        </p:nvPicPr>
        <p:blipFill>
          <a:blip r:embed="rId7">
            <a:alphaModFix/>
          </a:blip>
          <a:stretch>
            <a:fillRect/>
          </a:stretch>
        </p:blipFill>
        <p:spPr>
          <a:xfrm flipH="1">
            <a:off x="7294714" y="4270937"/>
            <a:ext cx="1849275" cy="12945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69" name="Shape 569"/>
        <p:cNvGrpSpPr/>
        <p:nvPr/>
      </p:nvGrpSpPr>
      <p:grpSpPr>
        <a:xfrm>
          <a:off x="0" y="0"/>
          <a:ext cx="0" cy="0"/>
          <a:chOff x="0" y="0"/>
          <a:chExt cx="0" cy="0"/>
        </a:xfrm>
      </p:grpSpPr>
      <p:sp>
        <p:nvSpPr>
          <p:cNvPr id="570" name="Google Shape;570;p42"/>
          <p:cNvSpPr txBox="1"/>
          <p:nvPr>
            <p:ph type="title"/>
          </p:nvPr>
        </p:nvSpPr>
        <p:spPr>
          <a:xfrm>
            <a:off x="2043438" y="1270425"/>
            <a:ext cx="1020000" cy="733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71" name="Google Shape;571;p42"/>
          <p:cNvSpPr txBox="1"/>
          <p:nvPr>
            <p:ph idx="1" type="subTitle"/>
          </p:nvPr>
        </p:nvSpPr>
        <p:spPr>
          <a:xfrm>
            <a:off x="3147025" y="1682476"/>
            <a:ext cx="3945900" cy="41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2" name="Google Shape;572;p42"/>
          <p:cNvSpPr txBox="1"/>
          <p:nvPr>
            <p:ph idx="2" type="subTitle"/>
          </p:nvPr>
        </p:nvSpPr>
        <p:spPr>
          <a:xfrm>
            <a:off x="3147025" y="1210275"/>
            <a:ext cx="39459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73" name="Google Shape;573;p42"/>
          <p:cNvSpPr txBox="1"/>
          <p:nvPr>
            <p:ph idx="3"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74" name="Google Shape;574;p42"/>
          <p:cNvSpPr txBox="1"/>
          <p:nvPr>
            <p:ph idx="4" type="title"/>
          </p:nvPr>
        </p:nvSpPr>
        <p:spPr>
          <a:xfrm>
            <a:off x="2043438" y="2439525"/>
            <a:ext cx="1020000" cy="733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75" name="Google Shape;575;p42"/>
          <p:cNvSpPr txBox="1"/>
          <p:nvPr>
            <p:ph idx="5" type="subTitle"/>
          </p:nvPr>
        </p:nvSpPr>
        <p:spPr>
          <a:xfrm>
            <a:off x="3147025" y="2851576"/>
            <a:ext cx="3945900" cy="41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6" name="Google Shape;576;p42"/>
          <p:cNvSpPr txBox="1"/>
          <p:nvPr>
            <p:ph idx="6" type="subTitle"/>
          </p:nvPr>
        </p:nvSpPr>
        <p:spPr>
          <a:xfrm>
            <a:off x="3147025" y="2379375"/>
            <a:ext cx="39459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77" name="Google Shape;577;p42"/>
          <p:cNvSpPr txBox="1"/>
          <p:nvPr>
            <p:ph idx="7" type="title"/>
          </p:nvPr>
        </p:nvSpPr>
        <p:spPr>
          <a:xfrm>
            <a:off x="2043438" y="3608625"/>
            <a:ext cx="1020000" cy="733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78" name="Google Shape;578;p42"/>
          <p:cNvSpPr txBox="1"/>
          <p:nvPr>
            <p:ph idx="8" type="subTitle"/>
          </p:nvPr>
        </p:nvSpPr>
        <p:spPr>
          <a:xfrm>
            <a:off x="3147025" y="4020676"/>
            <a:ext cx="3945900" cy="41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42"/>
          <p:cNvSpPr txBox="1"/>
          <p:nvPr>
            <p:ph idx="9" type="subTitle"/>
          </p:nvPr>
        </p:nvSpPr>
        <p:spPr>
          <a:xfrm>
            <a:off x="3147025" y="3548475"/>
            <a:ext cx="39459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580" name="Google Shape;580;p42"/>
          <p:cNvPicPr preferRelativeResize="0"/>
          <p:nvPr/>
        </p:nvPicPr>
        <p:blipFill rotWithShape="1">
          <a:blip r:embed="rId2">
            <a:alphaModFix/>
          </a:blip>
          <a:srcRect b="0" l="0" r="0" t="0"/>
          <a:stretch/>
        </p:blipFill>
        <p:spPr>
          <a:xfrm rot="5399984">
            <a:off x="7604006" y="4184483"/>
            <a:ext cx="854966" cy="1591083"/>
          </a:xfrm>
          <a:prstGeom prst="rect">
            <a:avLst/>
          </a:prstGeom>
          <a:noFill/>
          <a:ln>
            <a:noFill/>
          </a:ln>
        </p:spPr>
      </p:pic>
      <p:pic>
        <p:nvPicPr>
          <p:cNvPr id="581" name="Google Shape;581;p42"/>
          <p:cNvPicPr preferRelativeResize="0"/>
          <p:nvPr/>
        </p:nvPicPr>
        <p:blipFill rotWithShape="1">
          <a:blip r:embed="rId3">
            <a:alphaModFix/>
          </a:blip>
          <a:srcRect b="0" l="0" r="0" t="0"/>
          <a:stretch/>
        </p:blipFill>
        <p:spPr>
          <a:xfrm>
            <a:off x="-270537" y="2777674"/>
            <a:ext cx="1242150" cy="1216400"/>
          </a:xfrm>
          <a:prstGeom prst="rect">
            <a:avLst/>
          </a:prstGeom>
          <a:noFill/>
          <a:ln>
            <a:noFill/>
          </a:ln>
        </p:spPr>
      </p:pic>
      <p:pic>
        <p:nvPicPr>
          <p:cNvPr id="582" name="Google Shape;582;p42"/>
          <p:cNvPicPr preferRelativeResize="0"/>
          <p:nvPr/>
        </p:nvPicPr>
        <p:blipFill rotWithShape="1">
          <a:blip r:embed="rId4">
            <a:alphaModFix/>
          </a:blip>
          <a:srcRect b="0" l="0" r="0" t="0"/>
          <a:stretch/>
        </p:blipFill>
        <p:spPr>
          <a:xfrm rot="894572">
            <a:off x="8219474" y="3677750"/>
            <a:ext cx="1195175" cy="1453625"/>
          </a:xfrm>
          <a:prstGeom prst="rect">
            <a:avLst/>
          </a:prstGeom>
          <a:noFill/>
          <a:ln>
            <a:noFill/>
          </a:ln>
        </p:spPr>
      </p:pic>
      <p:pic>
        <p:nvPicPr>
          <p:cNvPr id="583" name="Google Shape;583;p42"/>
          <p:cNvPicPr preferRelativeResize="0"/>
          <p:nvPr/>
        </p:nvPicPr>
        <p:blipFill rotWithShape="1">
          <a:blip r:embed="rId5">
            <a:alphaModFix/>
          </a:blip>
          <a:srcRect b="0" l="0" r="0" t="0"/>
          <a:stretch/>
        </p:blipFill>
        <p:spPr>
          <a:xfrm rot="-1069417">
            <a:off x="-434763" y="3600341"/>
            <a:ext cx="1570603" cy="1816967"/>
          </a:xfrm>
          <a:prstGeom prst="rect">
            <a:avLst/>
          </a:prstGeom>
          <a:noFill/>
          <a:ln>
            <a:noFill/>
          </a:ln>
        </p:spPr>
      </p:pic>
      <p:pic>
        <p:nvPicPr>
          <p:cNvPr id="584" name="Google Shape;584;p42"/>
          <p:cNvPicPr preferRelativeResize="0"/>
          <p:nvPr/>
        </p:nvPicPr>
        <p:blipFill rotWithShape="1">
          <a:blip r:embed="rId6">
            <a:alphaModFix/>
          </a:blip>
          <a:srcRect b="0" l="0" r="25121" t="0"/>
          <a:stretch/>
        </p:blipFill>
        <p:spPr>
          <a:xfrm>
            <a:off x="-445175" y="69375"/>
            <a:ext cx="1404925" cy="1285775"/>
          </a:xfrm>
          <a:prstGeom prst="rect">
            <a:avLst/>
          </a:prstGeom>
          <a:noFill/>
          <a:ln>
            <a:noFill/>
          </a:ln>
        </p:spPr>
      </p:pic>
      <p:pic>
        <p:nvPicPr>
          <p:cNvPr id="585" name="Google Shape;585;p42"/>
          <p:cNvPicPr preferRelativeResize="0"/>
          <p:nvPr/>
        </p:nvPicPr>
        <p:blipFill rotWithShape="1">
          <a:blip r:embed="rId7">
            <a:alphaModFix/>
          </a:blip>
          <a:srcRect b="0" l="0" r="0" t="0"/>
          <a:stretch/>
        </p:blipFill>
        <p:spPr>
          <a:xfrm rot="1231186">
            <a:off x="7644119" y="206015"/>
            <a:ext cx="1842190" cy="521819"/>
          </a:xfrm>
          <a:prstGeom prst="rect">
            <a:avLst/>
          </a:prstGeom>
          <a:noFill/>
          <a:ln>
            <a:noFill/>
          </a:ln>
        </p:spPr>
      </p:pic>
      <p:pic>
        <p:nvPicPr>
          <p:cNvPr id="586" name="Google Shape;586;p42"/>
          <p:cNvPicPr preferRelativeResize="0"/>
          <p:nvPr/>
        </p:nvPicPr>
        <p:blipFill rotWithShape="1">
          <a:blip r:embed="rId8">
            <a:alphaModFix/>
          </a:blip>
          <a:srcRect b="0" l="0" r="0" t="0"/>
          <a:stretch/>
        </p:blipFill>
        <p:spPr>
          <a:xfrm>
            <a:off x="7008098" y="-179025"/>
            <a:ext cx="447125" cy="4599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7" name="Shape 587"/>
        <p:cNvGrpSpPr/>
        <p:nvPr/>
      </p:nvGrpSpPr>
      <p:grpSpPr>
        <a:xfrm>
          <a:off x="0" y="0"/>
          <a:ext cx="0" cy="0"/>
          <a:chOff x="0" y="0"/>
          <a:chExt cx="0" cy="0"/>
        </a:xfrm>
      </p:grpSpPr>
      <p:grpSp>
        <p:nvGrpSpPr>
          <p:cNvPr id="588" name="Google Shape;588;p43"/>
          <p:cNvGrpSpPr/>
          <p:nvPr/>
        </p:nvGrpSpPr>
        <p:grpSpPr>
          <a:xfrm>
            <a:off x="847125" y="0"/>
            <a:ext cx="2558328" cy="809657"/>
            <a:chOff x="847125" y="0"/>
            <a:chExt cx="2558328" cy="809657"/>
          </a:xfrm>
        </p:grpSpPr>
        <p:pic>
          <p:nvPicPr>
            <p:cNvPr id="589" name="Google Shape;589;p43"/>
            <p:cNvPicPr preferRelativeResize="0"/>
            <p:nvPr/>
          </p:nvPicPr>
          <p:blipFill rotWithShape="1">
            <a:blip r:embed="rId2">
              <a:alphaModFix/>
            </a:blip>
            <a:srcRect b="45817" l="0" r="25121" t="0"/>
            <a:stretch/>
          </p:blipFill>
          <p:spPr>
            <a:xfrm flipH="1" rot="10800000">
              <a:off x="847125" y="112982"/>
              <a:ext cx="1404925" cy="696675"/>
            </a:xfrm>
            <a:prstGeom prst="rect">
              <a:avLst/>
            </a:prstGeom>
            <a:noFill/>
            <a:ln>
              <a:noFill/>
            </a:ln>
          </p:spPr>
        </p:pic>
        <p:pic>
          <p:nvPicPr>
            <p:cNvPr id="590" name="Google Shape;590;p43"/>
            <p:cNvPicPr preferRelativeResize="0"/>
            <p:nvPr/>
          </p:nvPicPr>
          <p:blipFill rotWithShape="1">
            <a:blip r:embed="rId2">
              <a:alphaModFix/>
            </a:blip>
            <a:srcRect b="45818" l="16872" r="25126" t="22308"/>
            <a:stretch/>
          </p:blipFill>
          <p:spPr>
            <a:xfrm flipH="1" rot="10001372">
              <a:off x="2284609" y="119772"/>
              <a:ext cx="1088284" cy="409832"/>
            </a:xfrm>
            <a:prstGeom prst="rect">
              <a:avLst/>
            </a:prstGeom>
            <a:noFill/>
            <a:ln>
              <a:noFill/>
            </a:ln>
          </p:spPr>
        </p:pic>
      </p:grpSp>
      <p:pic>
        <p:nvPicPr>
          <p:cNvPr id="591" name="Google Shape;591;p43"/>
          <p:cNvPicPr preferRelativeResize="0"/>
          <p:nvPr/>
        </p:nvPicPr>
        <p:blipFill rotWithShape="1">
          <a:blip r:embed="rId3">
            <a:alphaModFix amt="79000"/>
          </a:blip>
          <a:srcRect b="0" l="0" r="0" t="0"/>
          <a:stretch/>
        </p:blipFill>
        <p:spPr>
          <a:xfrm>
            <a:off x="301875" y="4397223"/>
            <a:ext cx="1683900" cy="1531373"/>
          </a:xfrm>
          <a:prstGeom prst="rect">
            <a:avLst/>
          </a:prstGeom>
          <a:noFill/>
          <a:ln>
            <a:noFill/>
          </a:ln>
        </p:spPr>
      </p:pic>
      <p:pic>
        <p:nvPicPr>
          <p:cNvPr id="592" name="Google Shape;592;p43"/>
          <p:cNvPicPr preferRelativeResize="0"/>
          <p:nvPr/>
        </p:nvPicPr>
        <p:blipFill rotWithShape="1">
          <a:blip r:embed="rId4">
            <a:alphaModFix/>
          </a:blip>
          <a:srcRect b="0" l="0" r="0" t="0"/>
          <a:stretch/>
        </p:blipFill>
        <p:spPr>
          <a:xfrm>
            <a:off x="7930466" y="4397225"/>
            <a:ext cx="1285284" cy="890125"/>
          </a:xfrm>
          <a:prstGeom prst="rect">
            <a:avLst/>
          </a:prstGeom>
          <a:noFill/>
          <a:ln>
            <a:noFill/>
          </a:ln>
        </p:spPr>
      </p:pic>
      <p:pic>
        <p:nvPicPr>
          <p:cNvPr id="593" name="Google Shape;593;p43"/>
          <p:cNvPicPr preferRelativeResize="0"/>
          <p:nvPr/>
        </p:nvPicPr>
        <p:blipFill rotWithShape="1">
          <a:blip r:embed="rId5">
            <a:alphaModFix/>
          </a:blip>
          <a:srcRect b="0" l="0" r="0" t="0"/>
          <a:stretch/>
        </p:blipFill>
        <p:spPr>
          <a:xfrm rot="-6811899">
            <a:off x="-190701" y="-346450"/>
            <a:ext cx="1219299" cy="1502549"/>
          </a:xfrm>
          <a:prstGeom prst="rect">
            <a:avLst/>
          </a:prstGeom>
          <a:noFill/>
          <a:ln>
            <a:noFill/>
          </a:ln>
        </p:spPr>
      </p:pic>
      <p:pic>
        <p:nvPicPr>
          <p:cNvPr id="594" name="Google Shape;594;p43"/>
          <p:cNvPicPr preferRelativeResize="0"/>
          <p:nvPr/>
        </p:nvPicPr>
        <p:blipFill rotWithShape="1">
          <a:blip r:embed="rId6">
            <a:alphaModFix/>
          </a:blip>
          <a:srcRect b="0" l="0" r="0" t="0"/>
          <a:stretch/>
        </p:blipFill>
        <p:spPr>
          <a:xfrm rot="-1423538">
            <a:off x="-292764" y="4037292"/>
            <a:ext cx="1106530" cy="1426193"/>
          </a:xfrm>
          <a:prstGeom prst="rect">
            <a:avLst/>
          </a:prstGeom>
          <a:noFill/>
          <a:ln>
            <a:noFill/>
          </a:ln>
        </p:spPr>
      </p:pic>
      <p:pic>
        <p:nvPicPr>
          <p:cNvPr id="595" name="Google Shape;595;p43"/>
          <p:cNvPicPr preferRelativeResize="0"/>
          <p:nvPr/>
        </p:nvPicPr>
        <p:blipFill rotWithShape="1">
          <a:blip r:embed="rId7">
            <a:alphaModFix/>
          </a:blip>
          <a:srcRect b="0" l="0" r="0" t="0"/>
          <a:stretch/>
        </p:blipFill>
        <p:spPr>
          <a:xfrm rot="-5400000">
            <a:off x="7507813" y="-463588"/>
            <a:ext cx="1037875" cy="1173950"/>
          </a:xfrm>
          <a:prstGeom prst="rect">
            <a:avLst/>
          </a:prstGeom>
          <a:noFill/>
          <a:ln>
            <a:noFill/>
          </a:ln>
        </p:spPr>
      </p:pic>
      <p:pic>
        <p:nvPicPr>
          <p:cNvPr id="596" name="Google Shape;596;p43"/>
          <p:cNvPicPr preferRelativeResize="0"/>
          <p:nvPr/>
        </p:nvPicPr>
        <p:blipFill rotWithShape="1">
          <a:blip r:embed="rId8">
            <a:alphaModFix/>
          </a:blip>
          <a:srcRect b="0" l="0" r="0" t="0"/>
          <a:stretch/>
        </p:blipFill>
        <p:spPr>
          <a:xfrm>
            <a:off x="4012293" y="4848826"/>
            <a:ext cx="610725" cy="628174"/>
          </a:xfrm>
          <a:prstGeom prst="rect">
            <a:avLst/>
          </a:prstGeom>
          <a:noFill/>
          <a:ln>
            <a:noFill/>
          </a:ln>
        </p:spPr>
      </p:pic>
      <p:pic>
        <p:nvPicPr>
          <p:cNvPr id="597" name="Google Shape;597;p43"/>
          <p:cNvPicPr preferRelativeResize="0"/>
          <p:nvPr/>
        </p:nvPicPr>
        <p:blipFill rotWithShape="1">
          <a:blip r:embed="rId9">
            <a:alphaModFix amt="63000"/>
          </a:blip>
          <a:srcRect b="0" l="0" r="0" t="0"/>
          <a:stretch/>
        </p:blipFill>
        <p:spPr>
          <a:xfrm>
            <a:off x="4793450" y="4833650"/>
            <a:ext cx="455037" cy="468038"/>
          </a:xfrm>
          <a:prstGeom prst="rect">
            <a:avLst/>
          </a:prstGeom>
          <a:noFill/>
          <a:ln>
            <a:noFill/>
          </a:ln>
        </p:spPr>
      </p:pic>
      <p:sp>
        <p:nvSpPr>
          <p:cNvPr id="598" name="Google Shape;598;p43"/>
          <p:cNvSpPr txBox="1"/>
          <p:nvPr>
            <p:ph type="title"/>
          </p:nvPr>
        </p:nvSpPr>
        <p:spPr>
          <a:xfrm>
            <a:off x="663606" y="1097663"/>
            <a:ext cx="3675000" cy="159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10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9" name="Google Shape;599;p43"/>
          <p:cNvSpPr txBox="1"/>
          <p:nvPr>
            <p:ph idx="1" type="subTitle"/>
          </p:nvPr>
        </p:nvSpPr>
        <p:spPr>
          <a:xfrm>
            <a:off x="663606" y="3045638"/>
            <a:ext cx="3675000" cy="1000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0" name="Shape 600"/>
        <p:cNvGrpSpPr/>
        <p:nvPr/>
      </p:nvGrpSpPr>
      <p:grpSpPr>
        <a:xfrm>
          <a:off x="0" y="0"/>
          <a:ext cx="0" cy="0"/>
          <a:chOff x="0" y="0"/>
          <a:chExt cx="0" cy="0"/>
        </a:xfrm>
      </p:grpSpPr>
      <p:pic>
        <p:nvPicPr>
          <p:cNvPr id="601" name="Google Shape;601;p44"/>
          <p:cNvPicPr preferRelativeResize="0"/>
          <p:nvPr/>
        </p:nvPicPr>
        <p:blipFill rotWithShape="1">
          <a:blip r:embed="rId2">
            <a:alphaModFix/>
          </a:blip>
          <a:srcRect b="0" l="0" r="0" t="0"/>
          <a:stretch/>
        </p:blipFill>
        <p:spPr>
          <a:xfrm rot="10800000">
            <a:off x="6700450" y="-136125"/>
            <a:ext cx="1653900" cy="746925"/>
          </a:xfrm>
          <a:prstGeom prst="rect">
            <a:avLst/>
          </a:prstGeom>
          <a:noFill/>
          <a:ln>
            <a:noFill/>
          </a:ln>
        </p:spPr>
      </p:pic>
      <p:pic>
        <p:nvPicPr>
          <p:cNvPr id="602" name="Google Shape;602;p44"/>
          <p:cNvPicPr preferRelativeResize="0"/>
          <p:nvPr/>
        </p:nvPicPr>
        <p:blipFill rotWithShape="1">
          <a:blip r:embed="rId3">
            <a:alphaModFix/>
          </a:blip>
          <a:srcRect b="0" l="0" r="0" t="0"/>
          <a:stretch/>
        </p:blipFill>
        <p:spPr>
          <a:xfrm rot="-534444">
            <a:off x="-1167850" y="2954275"/>
            <a:ext cx="2668400" cy="2655725"/>
          </a:xfrm>
          <a:prstGeom prst="rect">
            <a:avLst/>
          </a:prstGeom>
          <a:noFill/>
          <a:ln>
            <a:noFill/>
          </a:ln>
        </p:spPr>
      </p:pic>
      <p:pic>
        <p:nvPicPr>
          <p:cNvPr id="603" name="Google Shape;603;p44"/>
          <p:cNvPicPr preferRelativeResize="0"/>
          <p:nvPr/>
        </p:nvPicPr>
        <p:blipFill rotWithShape="1">
          <a:blip r:embed="rId3">
            <a:alphaModFix/>
          </a:blip>
          <a:srcRect b="0" l="0" r="0" t="0"/>
          <a:stretch/>
        </p:blipFill>
        <p:spPr>
          <a:xfrm flipH="1" rot="534444">
            <a:off x="7643450" y="2954275"/>
            <a:ext cx="2668400" cy="2655725"/>
          </a:xfrm>
          <a:prstGeom prst="rect">
            <a:avLst/>
          </a:prstGeom>
          <a:noFill/>
          <a:ln>
            <a:noFill/>
          </a:ln>
        </p:spPr>
      </p:pic>
      <p:pic>
        <p:nvPicPr>
          <p:cNvPr id="604" name="Google Shape;604;p44"/>
          <p:cNvPicPr preferRelativeResize="0"/>
          <p:nvPr/>
        </p:nvPicPr>
        <p:blipFill rotWithShape="1">
          <a:blip r:embed="rId4">
            <a:alphaModFix/>
          </a:blip>
          <a:srcRect b="0" l="0" r="0" t="0"/>
          <a:stretch/>
        </p:blipFill>
        <p:spPr>
          <a:xfrm rot="-900015">
            <a:off x="8218081" y="2005658"/>
            <a:ext cx="854966" cy="1591083"/>
          </a:xfrm>
          <a:prstGeom prst="rect">
            <a:avLst/>
          </a:prstGeom>
          <a:noFill/>
          <a:ln>
            <a:noFill/>
          </a:ln>
        </p:spPr>
      </p:pic>
      <p:pic>
        <p:nvPicPr>
          <p:cNvPr id="605" name="Google Shape;605;p44"/>
          <p:cNvPicPr preferRelativeResize="0"/>
          <p:nvPr/>
        </p:nvPicPr>
        <p:blipFill rotWithShape="1">
          <a:blip r:embed="rId5">
            <a:alphaModFix/>
          </a:blip>
          <a:srcRect b="0" l="0" r="0" t="0"/>
          <a:stretch/>
        </p:blipFill>
        <p:spPr>
          <a:xfrm>
            <a:off x="-186900" y="1883852"/>
            <a:ext cx="1404919" cy="1375775"/>
          </a:xfrm>
          <a:prstGeom prst="rect">
            <a:avLst/>
          </a:prstGeom>
          <a:noFill/>
          <a:ln>
            <a:noFill/>
          </a:ln>
        </p:spPr>
      </p:pic>
      <p:pic>
        <p:nvPicPr>
          <p:cNvPr id="606" name="Google Shape;606;p44"/>
          <p:cNvPicPr preferRelativeResize="0"/>
          <p:nvPr/>
        </p:nvPicPr>
        <p:blipFill rotWithShape="1">
          <a:blip r:embed="rId6">
            <a:alphaModFix/>
          </a:blip>
          <a:srcRect b="0" l="0" r="0" t="0"/>
          <a:stretch/>
        </p:blipFill>
        <p:spPr>
          <a:xfrm flipH="1" rot="-5400000">
            <a:off x="8018144" y="-344075"/>
            <a:ext cx="821517" cy="1758150"/>
          </a:xfrm>
          <a:prstGeom prst="rect">
            <a:avLst/>
          </a:prstGeom>
          <a:noFill/>
          <a:ln>
            <a:noFill/>
          </a:ln>
        </p:spPr>
      </p:pic>
      <p:pic>
        <p:nvPicPr>
          <p:cNvPr id="607" name="Google Shape;607;p44"/>
          <p:cNvPicPr preferRelativeResize="0"/>
          <p:nvPr/>
        </p:nvPicPr>
        <p:blipFill rotWithShape="1">
          <a:blip r:embed="rId7">
            <a:alphaModFix/>
          </a:blip>
          <a:srcRect b="0" l="0" r="0" t="0"/>
          <a:stretch/>
        </p:blipFill>
        <p:spPr>
          <a:xfrm>
            <a:off x="715097" y="-202215"/>
            <a:ext cx="1326300" cy="989528"/>
          </a:xfrm>
          <a:prstGeom prst="rect">
            <a:avLst/>
          </a:prstGeom>
          <a:noFill/>
          <a:ln>
            <a:noFill/>
          </a:ln>
        </p:spPr>
      </p:pic>
      <p:pic>
        <p:nvPicPr>
          <p:cNvPr id="608" name="Google Shape;608;p44"/>
          <p:cNvPicPr preferRelativeResize="0"/>
          <p:nvPr/>
        </p:nvPicPr>
        <p:blipFill rotWithShape="1">
          <a:blip r:embed="rId8">
            <a:alphaModFix/>
          </a:blip>
          <a:srcRect b="0" l="0" r="0" t="0"/>
          <a:stretch/>
        </p:blipFill>
        <p:spPr>
          <a:xfrm>
            <a:off x="1529023" y="173025"/>
            <a:ext cx="447125" cy="459900"/>
          </a:xfrm>
          <a:prstGeom prst="rect">
            <a:avLst/>
          </a:prstGeom>
          <a:noFill/>
          <a:ln>
            <a:noFill/>
          </a:ln>
        </p:spPr>
      </p:pic>
      <p:pic>
        <p:nvPicPr>
          <p:cNvPr id="609" name="Google Shape;609;p44"/>
          <p:cNvPicPr preferRelativeResize="0"/>
          <p:nvPr/>
        </p:nvPicPr>
        <p:blipFill rotWithShape="1">
          <a:blip r:embed="rId9">
            <a:alphaModFix/>
          </a:blip>
          <a:srcRect b="0" l="0" r="0" t="0"/>
          <a:stretch/>
        </p:blipFill>
        <p:spPr>
          <a:xfrm rot="1153787">
            <a:off x="1650222" y="4824218"/>
            <a:ext cx="1403052" cy="253169"/>
          </a:xfrm>
          <a:prstGeom prst="rect">
            <a:avLst/>
          </a:prstGeom>
          <a:noFill/>
          <a:ln>
            <a:noFill/>
          </a:ln>
        </p:spPr>
      </p:pic>
      <p:pic>
        <p:nvPicPr>
          <p:cNvPr id="610" name="Google Shape;610;p44"/>
          <p:cNvPicPr preferRelativeResize="0"/>
          <p:nvPr/>
        </p:nvPicPr>
        <p:blipFill rotWithShape="1">
          <a:blip r:embed="rId10">
            <a:alphaModFix/>
          </a:blip>
          <a:srcRect b="45818" l="16872" r="25126" t="22308"/>
          <a:stretch/>
        </p:blipFill>
        <p:spPr>
          <a:xfrm flipH="1" rot="10001372">
            <a:off x="6564434" y="4487622"/>
            <a:ext cx="1088284" cy="409832"/>
          </a:xfrm>
          <a:prstGeom prst="rect">
            <a:avLst/>
          </a:prstGeom>
          <a:noFill/>
          <a:ln>
            <a:noFill/>
          </a:ln>
        </p:spPr>
      </p:pic>
      <p:sp>
        <p:nvSpPr>
          <p:cNvPr id="611" name="Google Shape;611;p44"/>
          <p:cNvSpPr txBox="1"/>
          <p:nvPr>
            <p:ph type="title"/>
          </p:nvPr>
        </p:nvSpPr>
        <p:spPr>
          <a:xfrm>
            <a:off x="2391900" y="1942150"/>
            <a:ext cx="4360200" cy="1718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5000">
                <a:solidFill>
                  <a:schemeClr val="accent2"/>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12" name="Google Shape;612;p44"/>
          <p:cNvSpPr txBox="1"/>
          <p:nvPr>
            <p:ph idx="2" type="title"/>
          </p:nvPr>
        </p:nvSpPr>
        <p:spPr>
          <a:xfrm>
            <a:off x="3908850" y="787325"/>
            <a:ext cx="13263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7200">
                <a:solidFill>
                  <a:schemeClr val="accent3"/>
                </a:solidFill>
                <a:latin typeface="Londrina Solid Black"/>
                <a:ea typeface="Londrina Solid Black"/>
                <a:cs typeface="Londrina Solid Black"/>
                <a:sym typeface="Londrina Solid Black"/>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13" name="Google Shape;613;p44"/>
          <p:cNvSpPr txBox="1"/>
          <p:nvPr>
            <p:ph idx="1" type="subTitle"/>
          </p:nvPr>
        </p:nvSpPr>
        <p:spPr>
          <a:xfrm>
            <a:off x="3364500" y="3818600"/>
            <a:ext cx="2415000" cy="64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4" name="Shape 614"/>
        <p:cNvGrpSpPr/>
        <p:nvPr/>
      </p:nvGrpSpPr>
      <p:grpSpPr>
        <a:xfrm>
          <a:off x="0" y="0"/>
          <a:ext cx="0" cy="0"/>
          <a:chOff x="0" y="0"/>
          <a:chExt cx="0" cy="0"/>
        </a:xfrm>
      </p:grpSpPr>
      <p:pic>
        <p:nvPicPr>
          <p:cNvPr id="615" name="Google Shape;615;p45"/>
          <p:cNvPicPr preferRelativeResize="0"/>
          <p:nvPr/>
        </p:nvPicPr>
        <p:blipFill rotWithShape="1">
          <a:blip r:embed="rId2">
            <a:alphaModFix/>
          </a:blip>
          <a:srcRect b="0" l="0" r="0" t="0"/>
          <a:stretch/>
        </p:blipFill>
        <p:spPr>
          <a:xfrm rot="-747413">
            <a:off x="-411378" y="3235250"/>
            <a:ext cx="1027075" cy="1323800"/>
          </a:xfrm>
          <a:prstGeom prst="rect">
            <a:avLst/>
          </a:prstGeom>
          <a:noFill/>
          <a:ln>
            <a:noFill/>
          </a:ln>
        </p:spPr>
      </p:pic>
      <p:pic>
        <p:nvPicPr>
          <p:cNvPr id="616" name="Google Shape;616;p45"/>
          <p:cNvPicPr preferRelativeResize="0"/>
          <p:nvPr/>
        </p:nvPicPr>
        <p:blipFill rotWithShape="1">
          <a:blip r:embed="rId3">
            <a:alphaModFix/>
          </a:blip>
          <a:srcRect b="0" l="0" r="0" t="0"/>
          <a:stretch/>
        </p:blipFill>
        <p:spPr>
          <a:xfrm rot="5032646">
            <a:off x="7288168" y="4190833"/>
            <a:ext cx="854966" cy="1591082"/>
          </a:xfrm>
          <a:prstGeom prst="rect">
            <a:avLst/>
          </a:prstGeom>
          <a:noFill/>
          <a:ln>
            <a:noFill/>
          </a:ln>
        </p:spPr>
      </p:pic>
      <p:pic>
        <p:nvPicPr>
          <p:cNvPr id="617" name="Google Shape;617;p45"/>
          <p:cNvPicPr preferRelativeResize="0"/>
          <p:nvPr/>
        </p:nvPicPr>
        <p:blipFill rotWithShape="1">
          <a:blip r:embed="rId4">
            <a:alphaModFix/>
          </a:blip>
          <a:srcRect b="0" l="0" r="0" t="0"/>
          <a:stretch/>
        </p:blipFill>
        <p:spPr>
          <a:xfrm rot="10799982">
            <a:off x="8428905" y="8"/>
            <a:ext cx="854966" cy="1591083"/>
          </a:xfrm>
          <a:prstGeom prst="rect">
            <a:avLst/>
          </a:prstGeom>
          <a:noFill/>
          <a:ln>
            <a:noFill/>
          </a:ln>
        </p:spPr>
      </p:pic>
      <p:pic>
        <p:nvPicPr>
          <p:cNvPr id="618" name="Google Shape;618;p45"/>
          <p:cNvPicPr preferRelativeResize="0"/>
          <p:nvPr/>
        </p:nvPicPr>
        <p:blipFill rotWithShape="1">
          <a:blip r:embed="rId5">
            <a:alphaModFix/>
          </a:blip>
          <a:srcRect b="0" l="0" r="0" t="0"/>
          <a:stretch/>
        </p:blipFill>
        <p:spPr>
          <a:xfrm rot="-1031769">
            <a:off x="7545202" y="3869587"/>
            <a:ext cx="1657400" cy="1477825"/>
          </a:xfrm>
          <a:prstGeom prst="rect">
            <a:avLst/>
          </a:prstGeom>
          <a:noFill/>
          <a:ln>
            <a:noFill/>
          </a:ln>
        </p:spPr>
      </p:pic>
      <p:pic>
        <p:nvPicPr>
          <p:cNvPr id="619" name="Google Shape;619;p45"/>
          <p:cNvPicPr preferRelativeResize="0"/>
          <p:nvPr/>
        </p:nvPicPr>
        <p:blipFill rotWithShape="1">
          <a:blip r:embed="rId6">
            <a:alphaModFix/>
          </a:blip>
          <a:srcRect b="0" l="0" r="0" t="0"/>
          <a:stretch/>
        </p:blipFill>
        <p:spPr>
          <a:xfrm rot="-5400000">
            <a:off x="-286350" y="4091600"/>
            <a:ext cx="1104925" cy="1354950"/>
          </a:xfrm>
          <a:prstGeom prst="rect">
            <a:avLst/>
          </a:prstGeom>
          <a:noFill/>
          <a:ln>
            <a:noFill/>
          </a:ln>
        </p:spPr>
      </p:pic>
      <p:pic>
        <p:nvPicPr>
          <p:cNvPr id="620" name="Google Shape;620;p45"/>
          <p:cNvPicPr preferRelativeResize="0"/>
          <p:nvPr/>
        </p:nvPicPr>
        <p:blipFill rotWithShape="1">
          <a:blip r:embed="rId7">
            <a:alphaModFix/>
          </a:blip>
          <a:srcRect b="0" l="0" r="0" t="0"/>
          <a:stretch/>
        </p:blipFill>
        <p:spPr>
          <a:xfrm rot="1593286">
            <a:off x="3688369" y="-563450"/>
            <a:ext cx="1475225" cy="1100650"/>
          </a:xfrm>
          <a:prstGeom prst="rect">
            <a:avLst/>
          </a:prstGeom>
          <a:noFill/>
          <a:ln>
            <a:noFill/>
          </a:ln>
        </p:spPr>
      </p:pic>
      <p:pic>
        <p:nvPicPr>
          <p:cNvPr id="621" name="Google Shape;621;p45"/>
          <p:cNvPicPr preferRelativeResize="0"/>
          <p:nvPr/>
        </p:nvPicPr>
        <p:blipFill rotWithShape="1">
          <a:blip r:embed="rId8">
            <a:alphaModFix/>
          </a:blip>
          <a:srcRect b="0" l="0" r="0" t="0"/>
          <a:stretch/>
        </p:blipFill>
        <p:spPr>
          <a:xfrm rot="2482521">
            <a:off x="-58255" y="-236280"/>
            <a:ext cx="739125" cy="2238425"/>
          </a:xfrm>
          <a:prstGeom prst="rect">
            <a:avLst/>
          </a:prstGeom>
          <a:noFill/>
          <a:ln>
            <a:noFill/>
          </a:ln>
        </p:spPr>
      </p:pic>
      <p:sp>
        <p:nvSpPr>
          <p:cNvPr id="622" name="Google Shape;622;p45"/>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623" name="Google Shape;623;p45"/>
          <p:cNvSpPr txBox="1"/>
          <p:nvPr>
            <p:ph idx="1" type="body"/>
          </p:nvPr>
        </p:nvSpPr>
        <p:spPr>
          <a:xfrm>
            <a:off x="720000" y="1014200"/>
            <a:ext cx="7704000" cy="6615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434343"/>
              </a:buClr>
              <a:buSzPts val="1400"/>
              <a:buChar char="●"/>
              <a:defRPr sz="1400">
                <a:solidFill>
                  <a:srgbClr val="434343"/>
                </a:solidFill>
              </a:defRPr>
            </a:lvl1pPr>
            <a:lvl2pPr indent="-317500" lvl="1" marL="914400" algn="l">
              <a:lnSpc>
                <a:spcPct val="115000"/>
              </a:lnSpc>
              <a:spcBef>
                <a:spcPts val="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4" name="Shape 624"/>
        <p:cNvGrpSpPr/>
        <p:nvPr/>
      </p:nvGrpSpPr>
      <p:grpSpPr>
        <a:xfrm>
          <a:off x="0" y="0"/>
          <a:ext cx="0" cy="0"/>
          <a:chOff x="0" y="0"/>
          <a:chExt cx="0" cy="0"/>
        </a:xfrm>
      </p:grpSpPr>
      <p:pic>
        <p:nvPicPr>
          <p:cNvPr id="625" name="Google Shape;625;p46"/>
          <p:cNvPicPr preferRelativeResize="0"/>
          <p:nvPr/>
        </p:nvPicPr>
        <p:blipFill rotWithShape="1">
          <a:blip r:embed="rId2">
            <a:alphaModFix/>
          </a:blip>
          <a:srcRect b="0" l="0" r="0" t="0"/>
          <a:stretch/>
        </p:blipFill>
        <p:spPr>
          <a:xfrm rot="4198131">
            <a:off x="5832848" y="4269454"/>
            <a:ext cx="1320949" cy="1527487"/>
          </a:xfrm>
          <a:prstGeom prst="rect">
            <a:avLst/>
          </a:prstGeom>
          <a:noFill/>
          <a:ln>
            <a:noFill/>
          </a:ln>
        </p:spPr>
      </p:pic>
      <p:pic>
        <p:nvPicPr>
          <p:cNvPr id="626" name="Google Shape;626;p46"/>
          <p:cNvPicPr preferRelativeResize="0"/>
          <p:nvPr/>
        </p:nvPicPr>
        <p:blipFill rotWithShape="1">
          <a:blip r:embed="rId3">
            <a:alphaModFix/>
          </a:blip>
          <a:srcRect b="0" l="0" r="0" t="0"/>
          <a:stretch/>
        </p:blipFill>
        <p:spPr>
          <a:xfrm rot="-16">
            <a:off x="-185032" y="271583"/>
            <a:ext cx="854965" cy="1591083"/>
          </a:xfrm>
          <a:prstGeom prst="rect">
            <a:avLst/>
          </a:prstGeom>
          <a:noFill/>
          <a:ln>
            <a:noFill/>
          </a:ln>
        </p:spPr>
      </p:pic>
      <p:pic>
        <p:nvPicPr>
          <p:cNvPr id="627" name="Google Shape;627;p46"/>
          <p:cNvPicPr preferRelativeResize="0"/>
          <p:nvPr/>
        </p:nvPicPr>
        <p:blipFill rotWithShape="1">
          <a:blip r:embed="rId4">
            <a:alphaModFix/>
          </a:blip>
          <a:srcRect b="0" l="0" r="0" t="0"/>
          <a:stretch/>
        </p:blipFill>
        <p:spPr>
          <a:xfrm>
            <a:off x="8424000" y="1039867"/>
            <a:ext cx="1150475" cy="1216760"/>
          </a:xfrm>
          <a:prstGeom prst="rect">
            <a:avLst/>
          </a:prstGeom>
          <a:noFill/>
          <a:ln>
            <a:noFill/>
          </a:ln>
        </p:spPr>
      </p:pic>
      <p:pic>
        <p:nvPicPr>
          <p:cNvPr id="628" name="Google Shape;628;p46"/>
          <p:cNvPicPr preferRelativeResize="0"/>
          <p:nvPr/>
        </p:nvPicPr>
        <p:blipFill rotWithShape="1">
          <a:blip r:embed="rId5">
            <a:alphaModFix/>
          </a:blip>
          <a:srcRect b="0" l="0" r="0" t="0"/>
          <a:stretch/>
        </p:blipFill>
        <p:spPr>
          <a:xfrm rot="-365309">
            <a:off x="4080137" y="-165594"/>
            <a:ext cx="1515425" cy="429264"/>
          </a:xfrm>
          <a:prstGeom prst="rect">
            <a:avLst/>
          </a:prstGeom>
          <a:noFill/>
          <a:ln>
            <a:noFill/>
          </a:ln>
        </p:spPr>
      </p:pic>
      <p:pic>
        <p:nvPicPr>
          <p:cNvPr id="629" name="Google Shape;629;p46"/>
          <p:cNvPicPr preferRelativeResize="0"/>
          <p:nvPr/>
        </p:nvPicPr>
        <p:blipFill rotWithShape="1">
          <a:blip r:embed="rId6">
            <a:alphaModFix/>
          </a:blip>
          <a:srcRect b="0" l="0" r="0" t="0"/>
          <a:stretch/>
        </p:blipFill>
        <p:spPr>
          <a:xfrm>
            <a:off x="-480552" y="4270173"/>
            <a:ext cx="1150475" cy="1126624"/>
          </a:xfrm>
          <a:prstGeom prst="rect">
            <a:avLst/>
          </a:prstGeom>
          <a:noFill/>
          <a:ln>
            <a:noFill/>
          </a:ln>
        </p:spPr>
      </p:pic>
      <p:pic>
        <p:nvPicPr>
          <p:cNvPr id="630" name="Google Shape;630;p46"/>
          <p:cNvPicPr preferRelativeResize="0"/>
          <p:nvPr/>
        </p:nvPicPr>
        <p:blipFill rotWithShape="1">
          <a:blip r:embed="rId7">
            <a:alphaModFix/>
          </a:blip>
          <a:srcRect b="0" l="0" r="0" t="0"/>
          <a:stretch/>
        </p:blipFill>
        <p:spPr>
          <a:xfrm>
            <a:off x="222798" y="1665496"/>
            <a:ext cx="447125" cy="459900"/>
          </a:xfrm>
          <a:prstGeom prst="rect">
            <a:avLst/>
          </a:prstGeom>
          <a:noFill/>
          <a:ln>
            <a:noFill/>
          </a:ln>
        </p:spPr>
      </p:pic>
      <p:pic>
        <p:nvPicPr>
          <p:cNvPr id="631" name="Google Shape;631;p46"/>
          <p:cNvPicPr preferRelativeResize="0"/>
          <p:nvPr/>
        </p:nvPicPr>
        <p:blipFill rotWithShape="1">
          <a:blip r:embed="rId8">
            <a:alphaModFix/>
          </a:blip>
          <a:srcRect b="0" l="0" r="0" t="0"/>
          <a:stretch/>
        </p:blipFill>
        <p:spPr>
          <a:xfrm rot="8100000">
            <a:off x="8691529" y="1872017"/>
            <a:ext cx="615425" cy="793250"/>
          </a:xfrm>
          <a:prstGeom prst="rect">
            <a:avLst/>
          </a:prstGeom>
          <a:noFill/>
          <a:ln>
            <a:noFill/>
          </a:ln>
        </p:spPr>
      </p:pic>
      <p:pic>
        <p:nvPicPr>
          <p:cNvPr id="632" name="Google Shape;632;p46"/>
          <p:cNvPicPr preferRelativeResize="0"/>
          <p:nvPr/>
        </p:nvPicPr>
        <p:blipFill rotWithShape="1">
          <a:blip r:embed="rId8">
            <a:alphaModFix/>
          </a:blip>
          <a:srcRect b="0" l="0" r="0" t="0"/>
          <a:stretch/>
        </p:blipFill>
        <p:spPr>
          <a:xfrm rot="-4500000">
            <a:off x="8502329" y="4636580"/>
            <a:ext cx="615425" cy="793250"/>
          </a:xfrm>
          <a:prstGeom prst="rect">
            <a:avLst/>
          </a:prstGeom>
          <a:noFill/>
          <a:ln>
            <a:noFill/>
          </a:ln>
        </p:spPr>
      </p:pic>
      <p:sp>
        <p:nvSpPr>
          <p:cNvPr id="633" name="Google Shape;633;p46"/>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4" name="Shape 634"/>
        <p:cNvGrpSpPr/>
        <p:nvPr/>
      </p:nvGrpSpPr>
      <p:grpSpPr>
        <a:xfrm>
          <a:off x="0" y="0"/>
          <a:ext cx="0" cy="0"/>
          <a:chOff x="0" y="0"/>
          <a:chExt cx="0" cy="0"/>
        </a:xfrm>
      </p:grpSpPr>
      <p:pic>
        <p:nvPicPr>
          <p:cNvPr id="635" name="Google Shape;635;p47"/>
          <p:cNvPicPr preferRelativeResize="0"/>
          <p:nvPr/>
        </p:nvPicPr>
        <p:blipFill rotWithShape="1">
          <a:blip r:embed="rId2">
            <a:alphaModFix/>
          </a:blip>
          <a:srcRect b="0" l="0" r="0" t="0"/>
          <a:stretch/>
        </p:blipFill>
        <p:spPr>
          <a:xfrm rot="10800000">
            <a:off x="8166178" y="-23453"/>
            <a:ext cx="977825" cy="986300"/>
          </a:xfrm>
          <a:prstGeom prst="rect">
            <a:avLst/>
          </a:prstGeom>
          <a:noFill/>
          <a:ln>
            <a:noFill/>
          </a:ln>
        </p:spPr>
      </p:pic>
      <p:pic>
        <p:nvPicPr>
          <p:cNvPr id="636" name="Google Shape;636;p47"/>
          <p:cNvPicPr preferRelativeResize="0"/>
          <p:nvPr/>
        </p:nvPicPr>
        <p:blipFill rotWithShape="1">
          <a:blip r:embed="rId3">
            <a:alphaModFix amt="79000"/>
          </a:blip>
          <a:srcRect b="0" l="0" r="0" t="0"/>
          <a:stretch/>
        </p:blipFill>
        <p:spPr>
          <a:xfrm>
            <a:off x="5898650" y="4540200"/>
            <a:ext cx="1314500" cy="1285300"/>
          </a:xfrm>
          <a:prstGeom prst="rect">
            <a:avLst/>
          </a:prstGeom>
          <a:noFill/>
          <a:ln>
            <a:noFill/>
          </a:ln>
        </p:spPr>
      </p:pic>
      <p:grpSp>
        <p:nvGrpSpPr>
          <p:cNvPr id="637" name="Google Shape;637;p47"/>
          <p:cNvGrpSpPr/>
          <p:nvPr/>
        </p:nvGrpSpPr>
        <p:grpSpPr>
          <a:xfrm>
            <a:off x="6556302" y="4462448"/>
            <a:ext cx="2587699" cy="681056"/>
            <a:chOff x="6556302" y="4462448"/>
            <a:chExt cx="2587699" cy="681056"/>
          </a:xfrm>
        </p:grpSpPr>
        <p:pic>
          <p:nvPicPr>
            <p:cNvPr id="638" name="Google Shape;638;p47"/>
            <p:cNvPicPr preferRelativeResize="0"/>
            <p:nvPr/>
          </p:nvPicPr>
          <p:blipFill rotWithShape="1">
            <a:blip r:embed="rId4">
              <a:alphaModFix/>
            </a:blip>
            <a:srcRect b="0" l="0" r="0" t="0"/>
            <a:stretch/>
          </p:blipFill>
          <p:spPr>
            <a:xfrm rot="5399983">
              <a:off x="8169764" y="4169266"/>
              <a:ext cx="681050" cy="1267421"/>
            </a:xfrm>
            <a:prstGeom prst="rect">
              <a:avLst/>
            </a:prstGeom>
            <a:noFill/>
            <a:ln>
              <a:noFill/>
            </a:ln>
          </p:spPr>
        </p:pic>
        <p:pic>
          <p:nvPicPr>
            <p:cNvPr id="639" name="Google Shape;639;p47"/>
            <p:cNvPicPr preferRelativeResize="0"/>
            <p:nvPr/>
          </p:nvPicPr>
          <p:blipFill rotWithShape="1">
            <a:blip r:embed="rId4">
              <a:alphaModFix/>
            </a:blip>
            <a:srcRect b="0" l="0" r="0" t="0"/>
            <a:stretch/>
          </p:blipFill>
          <p:spPr>
            <a:xfrm rot="-5400017">
              <a:off x="6849489" y="4169266"/>
              <a:ext cx="681050" cy="1267421"/>
            </a:xfrm>
            <a:prstGeom prst="rect">
              <a:avLst/>
            </a:prstGeom>
            <a:noFill/>
            <a:ln>
              <a:noFill/>
            </a:ln>
          </p:spPr>
        </p:pic>
      </p:grpSp>
      <p:pic>
        <p:nvPicPr>
          <p:cNvPr id="640" name="Google Shape;640;p47"/>
          <p:cNvPicPr preferRelativeResize="0"/>
          <p:nvPr/>
        </p:nvPicPr>
        <p:blipFill rotWithShape="1">
          <a:blip r:embed="rId5">
            <a:alphaModFix/>
          </a:blip>
          <a:srcRect b="0" l="0" r="0" t="0"/>
          <a:stretch/>
        </p:blipFill>
        <p:spPr>
          <a:xfrm rot="-6337427">
            <a:off x="8426670" y="535498"/>
            <a:ext cx="1175160" cy="1242881"/>
          </a:xfrm>
          <a:prstGeom prst="rect">
            <a:avLst/>
          </a:prstGeom>
          <a:noFill/>
          <a:ln>
            <a:noFill/>
          </a:ln>
        </p:spPr>
      </p:pic>
      <p:pic>
        <p:nvPicPr>
          <p:cNvPr id="641" name="Google Shape;641;p47"/>
          <p:cNvPicPr preferRelativeResize="0"/>
          <p:nvPr/>
        </p:nvPicPr>
        <p:blipFill rotWithShape="1">
          <a:blip r:embed="rId6">
            <a:alphaModFix/>
          </a:blip>
          <a:srcRect b="0" l="0" r="0" t="0"/>
          <a:stretch/>
        </p:blipFill>
        <p:spPr>
          <a:xfrm rot="5400000">
            <a:off x="-263638" y="160138"/>
            <a:ext cx="1156525" cy="800950"/>
          </a:xfrm>
          <a:prstGeom prst="rect">
            <a:avLst/>
          </a:prstGeom>
          <a:noFill/>
          <a:ln>
            <a:noFill/>
          </a:ln>
        </p:spPr>
      </p:pic>
      <p:pic>
        <p:nvPicPr>
          <p:cNvPr id="642" name="Google Shape;642;p47"/>
          <p:cNvPicPr preferRelativeResize="0"/>
          <p:nvPr/>
        </p:nvPicPr>
        <p:blipFill rotWithShape="1">
          <a:blip r:embed="rId7">
            <a:alphaModFix/>
          </a:blip>
          <a:srcRect b="18079" l="50394" r="0" t="0"/>
          <a:stretch/>
        </p:blipFill>
        <p:spPr>
          <a:xfrm rot="-836825">
            <a:off x="-218116" y="3993004"/>
            <a:ext cx="890133" cy="1619941"/>
          </a:xfrm>
          <a:prstGeom prst="rect">
            <a:avLst/>
          </a:prstGeom>
          <a:noFill/>
          <a:ln>
            <a:noFill/>
          </a:ln>
        </p:spPr>
      </p:pic>
      <p:pic>
        <p:nvPicPr>
          <p:cNvPr id="643" name="Google Shape;643;p47"/>
          <p:cNvPicPr preferRelativeResize="0"/>
          <p:nvPr/>
        </p:nvPicPr>
        <p:blipFill rotWithShape="1">
          <a:blip r:embed="rId8">
            <a:alphaModFix/>
          </a:blip>
          <a:srcRect b="0" l="0" r="0" t="0"/>
          <a:stretch/>
        </p:blipFill>
        <p:spPr>
          <a:xfrm>
            <a:off x="1022923" y="4848950"/>
            <a:ext cx="447125" cy="459900"/>
          </a:xfrm>
          <a:prstGeom prst="rect">
            <a:avLst/>
          </a:prstGeom>
          <a:noFill/>
          <a:ln>
            <a:noFill/>
          </a:ln>
        </p:spPr>
      </p:pic>
      <p:pic>
        <p:nvPicPr>
          <p:cNvPr id="644" name="Google Shape;644;p47"/>
          <p:cNvPicPr preferRelativeResize="0"/>
          <p:nvPr/>
        </p:nvPicPr>
        <p:blipFill rotWithShape="1">
          <a:blip r:embed="rId9">
            <a:alphaModFix/>
          </a:blip>
          <a:srcRect b="0" l="0" r="0" t="0"/>
          <a:stretch/>
        </p:blipFill>
        <p:spPr>
          <a:xfrm rot="-978996">
            <a:off x="155513" y="-24632"/>
            <a:ext cx="1763874" cy="318275"/>
          </a:xfrm>
          <a:prstGeom prst="rect">
            <a:avLst/>
          </a:prstGeom>
          <a:noFill/>
          <a:ln>
            <a:noFill/>
          </a:ln>
        </p:spPr>
      </p:pic>
      <p:sp>
        <p:nvSpPr>
          <p:cNvPr id="645" name="Google Shape;645;p47"/>
          <p:cNvSpPr txBox="1"/>
          <p:nvPr>
            <p:ph idx="1" type="body"/>
          </p:nvPr>
        </p:nvSpPr>
        <p:spPr>
          <a:xfrm>
            <a:off x="4687800" y="1533525"/>
            <a:ext cx="3736200" cy="24360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1"/>
              </a:buClr>
              <a:buSzPts val="1400"/>
              <a:buChar char="●"/>
              <a:defRPr sz="1400">
                <a:solidFill>
                  <a:srgbClr val="434343"/>
                </a:solidFill>
              </a:defRPr>
            </a:lvl1pPr>
            <a:lvl2pPr indent="-317500" lvl="1" marL="914400" algn="l">
              <a:lnSpc>
                <a:spcPct val="115000"/>
              </a:lnSpc>
              <a:spcBef>
                <a:spcPts val="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sp>
        <p:nvSpPr>
          <p:cNvPr id="646" name="Google Shape;646;p47"/>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7" name="Shape 647"/>
        <p:cNvGrpSpPr/>
        <p:nvPr/>
      </p:nvGrpSpPr>
      <p:grpSpPr>
        <a:xfrm>
          <a:off x="0" y="0"/>
          <a:ext cx="0" cy="0"/>
          <a:chOff x="0" y="0"/>
          <a:chExt cx="0" cy="0"/>
        </a:xfrm>
      </p:grpSpPr>
      <p:pic>
        <p:nvPicPr>
          <p:cNvPr id="648" name="Google Shape;648;p48"/>
          <p:cNvPicPr preferRelativeResize="0"/>
          <p:nvPr/>
        </p:nvPicPr>
        <p:blipFill rotWithShape="1">
          <a:blip r:embed="rId2">
            <a:alphaModFix/>
          </a:blip>
          <a:srcRect b="0" l="0" r="0" t="0"/>
          <a:stretch/>
        </p:blipFill>
        <p:spPr>
          <a:xfrm>
            <a:off x="8280788" y="814700"/>
            <a:ext cx="1150475" cy="858350"/>
          </a:xfrm>
          <a:prstGeom prst="rect">
            <a:avLst/>
          </a:prstGeom>
          <a:noFill/>
          <a:ln>
            <a:noFill/>
          </a:ln>
        </p:spPr>
      </p:pic>
      <p:pic>
        <p:nvPicPr>
          <p:cNvPr id="649" name="Google Shape;649;p48"/>
          <p:cNvPicPr preferRelativeResize="0"/>
          <p:nvPr/>
        </p:nvPicPr>
        <p:blipFill rotWithShape="1">
          <a:blip r:embed="rId3">
            <a:alphaModFix/>
          </a:blip>
          <a:srcRect b="0" l="0" r="0" t="0"/>
          <a:stretch/>
        </p:blipFill>
        <p:spPr>
          <a:xfrm rot="-1458013">
            <a:off x="-873831" y="608765"/>
            <a:ext cx="1842190" cy="521819"/>
          </a:xfrm>
          <a:prstGeom prst="rect">
            <a:avLst/>
          </a:prstGeom>
          <a:noFill/>
          <a:ln>
            <a:noFill/>
          </a:ln>
        </p:spPr>
      </p:pic>
      <p:pic>
        <p:nvPicPr>
          <p:cNvPr id="650" name="Google Shape;650;p48"/>
          <p:cNvPicPr preferRelativeResize="0"/>
          <p:nvPr/>
        </p:nvPicPr>
        <p:blipFill rotWithShape="1">
          <a:blip r:embed="rId4">
            <a:alphaModFix amt="79000"/>
          </a:blip>
          <a:srcRect b="0" l="0" r="0" t="0"/>
          <a:stretch/>
        </p:blipFill>
        <p:spPr>
          <a:xfrm>
            <a:off x="7911875" y="4360925"/>
            <a:ext cx="1615504" cy="1469175"/>
          </a:xfrm>
          <a:prstGeom prst="rect">
            <a:avLst/>
          </a:prstGeom>
          <a:noFill/>
          <a:ln>
            <a:noFill/>
          </a:ln>
        </p:spPr>
      </p:pic>
      <p:grpSp>
        <p:nvGrpSpPr>
          <p:cNvPr id="651" name="Google Shape;651;p48"/>
          <p:cNvGrpSpPr/>
          <p:nvPr/>
        </p:nvGrpSpPr>
        <p:grpSpPr>
          <a:xfrm rot="-5400000">
            <a:off x="7509626" y="3553123"/>
            <a:ext cx="2587699" cy="681056"/>
            <a:chOff x="6556302" y="4462448"/>
            <a:chExt cx="2587699" cy="681056"/>
          </a:xfrm>
        </p:grpSpPr>
        <p:pic>
          <p:nvPicPr>
            <p:cNvPr id="652" name="Google Shape;652;p48"/>
            <p:cNvPicPr preferRelativeResize="0"/>
            <p:nvPr/>
          </p:nvPicPr>
          <p:blipFill rotWithShape="1">
            <a:blip r:embed="rId5">
              <a:alphaModFix/>
            </a:blip>
            <a:srcRect b="0" l="0" r="0" t="0"/>
            <a:stretch/>
          </p:blipFill>
          <p:spPr>
            <a:xfrm rot="5399983">
              <a:off x="8169764" y="4169266"/>
              <a:ext cx="681050" cy="1267421"/>
            </a:xfrm>
            <a:prstGeom prst="rect">
              <a:avLst/>
            </a:prstGeom>
            <a:noFill/>
            <a:ln>
              <a:noFill/>
            </a:ln>
          </p:spPr>
        </p:pic>
        <p:pic>
          <p:nvPicPr>
            <p:cNvPr id="653" name="Google Shape;653;p48"/>
            <p:cNvPicPr preferRelativeResize="0"/>
            <p:nvPr/>
          </p:nvPicPr>
          <p:blipFill rotWithShape="1">
            <a:blip r:embed="rId5">
              <a:alphaModFix/>
            </a:blip>
            <a:srcRect b="0" l="0" r="0" t="0"/>
            <a:stretch/>
          </p:blipFill>
          <p:spPr>
            <a:xfrm rot="-5400017">
              <a:off x="6849489" y="4169266"/>
              <a:ext cx="681050" cy="1267421"/>
            </a:xfrm>
            <a:prstGeom prst="rect">
              <a:avLst/>
            </a:prstGeom>
            <a:noFill/>
            <a:ln>
              <a:noFill/>
            </a:ln>
          </p:spPr>
        </p:pic>
      </p:grpSp>
      <p:pic>
        <p:nvPicPr>
          <p:cNvPr id="654" name="Google Shape;654;p48"/>
          <p:cNvPicPr preferRelativeResize="0"/>
          <p:nvPr/>
        </p:nvPicPr>
        <p:blipFill rotWithShape="1">
          <a:blip r:embed="rId6">
            <a:alphaModFix/>
          </a:blip>
          <a:srcRect b="0" l="0" r="0" t="0"/>
          <a:stretch/>
        </p:blipFill>
        <p:spPr>
          <a:xfrm rot="5399984">
            <a:off x="631818" y="-408317"/>
            <a:ext cx="854965" cy="1591083"/>
          </a:xfrm>
          <a:prstGeom prst="rect">
            <a:avLst/>
          </a:prstGeom>
          <a:noFill/>
          <a:ln>
            <a:noFill/>
          </a:ln>
        </p:spPr>
      </p:pic>
      <p:pic>
        <p:nvPicPr>
          <p:cNvPr id="655" name="Google Shape;655;p48"/>
          <p:cNvPicPr preferRelativeResize="0"/>
          <p:nvPr/>
        </p:nvPicPr>
        <p:blipFill rotWithShape="1">
          <a:blip r:embed="rId7">
            <a:alphaModFix/>
          </a:blip>
          <a:srcRect b="0" l="0" r="25121" t="0"/>
          <a:stretch/>
        </p:blipFill>
        <p:spPr>
          <a:xfrm rot="5400000">
            <a:off x="7746373" y="20224"/>
            <a:ext cx="1426324" cy="1305375"/>
          </a:xfrm>
          <a:prstGeom prst="rect">
            <a:avLst/>
          </a:prstGeom>
          <a:noFill/>
          <a:ln>
            <a:noFill/>
          </a:ln>
        </p:spPr>
      </p:pic>
      <p:pic>
        <p:nvPicPr>
          <p:cNvPr id="656" name="Google Shape;656;p48"/>
          <p:cNvPicPr preferRelativeResize="0"/>
          <p:nvPr/>
        </p:nvPicPr>
        <p:blipFill rotWithShape="1">
          <a:blip r:embed="rId8">
            <a:alphaModFix/>
          </a:blip>
          <a:srcRect b="0" l="0" r="0" t="0"/>
          <a:stretch/>
        </p:blipFill>
        <p:spPr>
          <a:xfrm>
            <a:off x="-499166" y="3653399"/>
            <a:ext cx="1259840" cy="1233700"/>
          </a:xfrm>
          <a:prstGeom prst="rect">
            <a:avLst/>
          </a:prstGeom>
          <a:noFill/>
          <a:ln>
            <a:noFill/>
          </a:ln>
        </p:spPr>
      </p:pic>
      <p:pic>
        <p:nvPicPr>
          <p:cNvPr id="657" name="Google Shape;657;p48"/>
          <p:cNvPicPr preferRelativeResize="0"/>
          <p:nvPr/>
        </p:nvPicPr>
        <p:blipFill rotWithShape="1">
          <a:blip r:embed="rId9">
            <a:alphaModFix/>
          </a:blip>
          <a:srcRect b="0" l="23733" r="0" t="0"/>
          <a:stretch/>
        </p:blipFill>
        <p:spPr>
          <a:xfrm rot="5400000">
            <a:off x="339102" y="4294583"/>
            <a:ext cx="631174" cy="1066663"/>
          </a:xfrm>
          <a:prstGeom prst="rect">
            <a:avLst/>
          </a:prstGeom>
          <a:noFill/>
          <a:ln>
            <a:noFill/>
          </a:ln>
        </p:spPr>
      </p:pic>
      <p:pic>
        <p:nvPicPr>
          <p:cNvPr id="658" name="Google Shape;658;p48"/>
          <p:cNvPicPr preferRelativeResize="0"/>
          <p:nvPr/>
        </p:nvPicPr>
        <p:blipFill rotWithShape="1">
          <a:blip r:embed="rId10">
            <a:alphaModFix/>
          </a:blip>
          <a:srcRect b="0" l="0" r="0" t="0"/>
          <a:stretch/>
        </p:blipFill>
        <p:spPr>
          <a:xfrm>
            <a:off x="-160688" y="1907632"/>
            <a:ext cx="415890" cy="427767"/>
          </a:xfrm>
          <a:prstGeom prst="rect">
            <a:avLst/>
          </a:prstGeom>
          <a:noFill/>
          <a:ln>
            <a:noFill/>
          </a:ln>
        </p:spPr>
      </p:pic>
      <p:pic>
        <p:nvPicPr>
          <p:cNvPr id="659" name="Google Shape;659;p48"/>
          <p:cNvPicPr preferRelativeResize="0"/>
          <p:nvPr/>
        </p:nvPicPr>
        <p:blipFill rotWithShape="1">
          <a:blip r:embed="rId11">
            <a:alphaModFix/>
          </a:blip>
          <a:srcRect b="0" l="0" r="0" t="0"/>
          <a:stretch/>
        </p:blipFill>
        <p:spPr>
          <a:xfrm>
            <a:off x="265185" y="2449632"/>
            <a:ext cx="415890" cy="427767"/>
          </a:xfrm>
          <a:prstGeom prst="rect">
            <a:avLst/>
          </a:prstGeom>
          <a:noFill/>
          <a:ln>
            <a:noFill/>
          </a:ln>
        </p:spPr>
      </p:pic>
      <p:sp>
        <p:nvSpPr>
          <p:cNvPr id="660" name="Google Shape;660;p48"/>
          <p:cNvSpPr txBox="1"/>
          <p:nvPr>
            <p:ph type="title"/>
          </p:nvPr>
        </p:nvSpPr>
        <p:spPr>
          <a:xfrm>
            <a:off x="715063" y="3292225"/>
            <a:ext cx="7713900" cy="1261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96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1" name="Shape 661"/>
        <p:cNvGrpSpPr/>
        <p:nvPr/>
      </p:nvGrpSpPr>
      <p:grpSpPr>
        <a:xfrm>
          <a:off x="0" y="0"/>
          <a:ext cx="0" cy="0"/>
          <a:chOff x="0" y="0"/>
          <a:chExt cx="0" cy="0"/>
        </a:xfrm>
      </p:grpSpPr>
      <p:sp>
        <p:nvSpPr>
          <p:cNvPr id="662" name="Google Shape;662;p49"/>
          <p:cNvSpPr txBox="1"/>
          <p:nvPr>
            <p:ph type="title"/>
          </p:nvPr>
        </p:nvSpPr>
        <p:spPr>
          <a:xfrm>
            <a:off x="4976200" y="3417525"/>
            <a:ext cx="3452700" cy="119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pic>
        <p:nvPicPr>
          <p:cNvPr id="663" name="Google Shape;663;p49"/>
          <p:cNvPicPr preferRelativeResize="0"/>
          <p:nvPr/>
        </p:nvPicPr>
        <p:blipFill rotWithShape="1">
          <a:blip r:embed="rId2">
            <a:alphaModFix/>
          </a:blip>
          <a:srcRect b="0" l="0" r="0" t="0"/>
          <a:stretch/>
        </p:blipFill>
        <p:spPr>
          <a:xfrm>
            <a:off x="-259925" y="4239317"/>
            <a:ext cx="1150475" cy="1216760"/>
          </a:xfrm>
          <a:prstGeom prst="rect">
            <a:avLst/>
          </a:prstGeom>
          <a:noFill/>
          <a:ln>
            <a:noFill/>
          </a:ln>
        </p:spPr>
      </p:pic>
      <p:pic>
        <p:nvPicPr>
          <p:cNvPr id="664" name="Google Shape;664;p49"/>
          <p:cNvPicPr preferRelativeResize="0"/>
          <p:nvPr/>
        </p:nvPicPr>
        <p:blipFill rotWithShape="1">
          <a:blip r:embed="rId3">
            <a:alphaModFix/>
          </a:blip>
          <a:srcRect b="0" l="0" r="0" t="0"/>
          <a:stretch/>
        </p:blipFill>
        <p:spPr>
          <a:xfrm>
            <a:off x="8428888" y="1143774"/>
            <a:ext cx="1242150" cy="1216400"/>
          </a:xfrm>
          <a:prstGeom prst="rect">
            <a:avLst/>
          </a:prstGeom>
          <a:noFill/>
          <a:ln>
            <a:noFill/>
          </a:ln>
        </p:spPr>
      </p:pic>
      <p:pic>
        <p:nvPicPr>
          <p:cNvPr id="665" name="Google Shape;665;p49"/>
          <p:cNvPicPr preferRelativeResize="0"/>
          <p:nvPr/>
        </p:nvPicPr>
        <p:blipFill rotWithShape="1">
          <a:blip r:embed="rId4">
            <a:alphaModFix/>
          </a:blip>
          <a:srcRect b="0" l="0" r="0" t="0"/>
          <a:stretch/>
        </p:blipFill>
        <p:spPr>
          <a:xfrm rot="-9543993">
            <a:off x="-149073" y="-444440"/>
            <a:ext cx="1169078" cy="1761677"/>
          </a:xfrm>
          <a:prstGeom prst="rect">
            <a:avLst/>
          </a:prstGeom>
          <a:noFill/>
          <a:ln>
            <a:noFill/>
          </a:ln>
        </p:spPr>
      </p:pic>
      <p:pic>
        <p:nvPicPr>
          <p:cNvPr id="666" name="Google Shape;666;p49"/>
          <p:cNvPicPr preferRelativeResize="0"/>
          <p:nvPr/>
        </p:nvPicPr>
        <p:blipFill rotWithShape="1">
          <a:blip r:embed="rId5">
            <a:alphaModFix/>
          </a:blip>
          <a:srcRect b="0" l="0" r="0" t="0"/>
          <a:stretch/>
        </p:blipFill>
        <p:spPr>
          <a:xfrm>
            <a:off x="5114713" y="-268575"/>
            <a:ext cx="1150475" cy="8583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7" name="Shape 667"/>
        <p:cNvGrpSpPr/>
        <p:nvPr/>
      </p:nvGrpSpPr>
      <p:grpSpPr>
        <a:xfrm>
          <a:off x="0" y="0"/>
          <a:ext cx="0" cy="0"/>
          <a:chOff x="0" y="0"/>
          <a:chExt cx="0" cy="0"/>
        </a:xfrm>
      </p:grpSpPr>
      <p:sp>
        <p:nvSpPr>
          <p:cNvPr id="668" name="Google Shape;668;p50"/>
          <p:cNvSpPr txBox="1"/>
          <p:nvPr>
            <p:ph hasCustomPrompt="1" type="title"/>
          </p:nvPr>
        </p:nvSpPr>
        <p:spPr>
          <a:xfrm>
            <a:off x="715100" y="1462950"/>
            <a:ext cx="3720900" cy="1511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96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669" name="Google Shape;669;p50"/>
          <p:cNvSpPr txBox="1"/>
          <p:nvPr>
            <p:ph idx="1" type="subTitle"/>
          </p:nvPr>
        </p:nvSpPr>
        <p:spPr>
          <a:xfrm>
            <a:off x="1218530" y="3246525"/>
            <a:ext cx="2713800" cy="706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670" name="Google Shape;670;p50"/>
          <p:cNvPicPr preferRelativeResize="0"/>
          <p:nvPr/>
        </p:nvPicPr>
        <p:blipFill rotWithShape="1">
          <a:blip r:embed="rId2">
            <a:alphaModFix/>
          </a:blip>
          <a:srcRect b="0" l="0" r="0" t="0"/>
          <a:stretch/>
        </p:blipFill>
        <p:spPr>
          <a:xfrm rot="10800000">
            <a:off x="1" y="3483901"/>
            <a:ext cx="711100" cy="916600"/>
          </a:xfrm>
          <a:prstGeom prst="rect">
            <a:avLst/>
          </a:prstGeom>
          <a:noFill/>
          <a:ln>
            <a:noFill/>
          </a:ln>
        </p:spPr>
      </p:pic>
      <p:pic>
        <p:nvPicPr>
          <p:cNvPr id="671" name="Google Shape;671;p50"/>
          <p:cNvPicPr preferRelativeResize="0"/>
          <p:nvPr/>
        </p:nvPicPr>
        <p:blipFill rotWithShape="1">
          <a:blip r:embed="rId3">
            <a:alphaModFix/>
          </a:blip>
          <a:srcRect b="0" l="0" r="0" t="0"/>
          <a:stretch/>
        </p:blipFill>
        <p:spPr>
          <a:xfrm rot="-2700000">
            <a:off x="8396013" y="3527575"/>
            <a:ext cx="1150475" cy="858350"/>
          </a:xfrm>
          <a:prstGeom prst="rect">
            <a:avLst/>
          </a:prstGeom>
          <a:noFill/>
          <a:ln>
            <a:noFill/>
          </a:ln>
        </p:spPr>
      </p:pic>
      <p:pic>
        <p:nvPicPr>
          <p:cNvPr id="672" name="Google Shape;672;p50"/>
          <p:cNvPicPr preferRelativeResize="0"/>
          <p:nvPr/>
        </p:nvPicPr>
        <p:blipFill rotWithShape="1">
          <a:blip r:embed="rId4">
            <a:alphaModFix/>
          </a:blip>
          <a:srcRect b="0" l="0" r="0" t="0"/>
          <a:stretch/>
        </p:blipFill>
        <p:spPr>
          <a:xfrm rot="5399983">
            <a:off x="4584312" y="-288234"/>
            <a:ext cx="669525" cy="1245996"/>
          </a:xfrm>
          <a:prstGeom prst="rect">
            <a:avLst/>
          </a:prstGeom>
          <a:noFill/>
          <a:ln>
            <a:noFill/>
          </a:ln>
        </p:spPr>
      </p:pic>
      <p:pic>
        <p:nvPicPr>
          <p:cNvPr id="673" name="Google Shape;673;p50"/>
          <p:cNvPicPr preferRelativeResize="0"/>
          <p:nvPr/>
        </p:nvPicPr>
        <p:blipFill rotWithShape="1">
          <a:blip r:embed="rId5">
            <a:alphaModFix/>
          </a:blip>
          <a:srcRect b="0" l="0" r="0" t="0"/>
          <a:stretch/>
        </p:blipFill>
        <p:spPr>
          <a:xfrm>
            <a:off x="-457462" y="4189299"/>
            <a:ext cx="1242150" cy="1216400"/>
          </a:xfrm>
          <a:prstGeom prst="rect">
            <a:avLst/>
          </a:prstGeom>
          <a:noFill/>
          <a:ln>
            <a:noFill/>
          </a:ln>
        </p:spPr>
      </p:pic>
      <p:pic>
        <p:nvPicPr>
          <p:cNvPr id="674" name="Google Shape;674;p50"/>
          <p:cNvPicPr preferRelativeResize="0"/>
          <p:nvPr/>
        </p:nvPicPr>
        <p:blipFill rotWithShape="1">
          <a:blip r:embed="rId6">
            <a:alphaModFix/>
          </a:blip>
          <a:srcRect b="0" l="0" r="25121" t="0"/>
          <a:stretch/>
        </p:blipFill>
        <p:spPr>
          <a:xfrm>
            <a:off x="68037" y="137563"/>
            <a:ext cx="1150475" cy="1052905"/>
          </a:xfrm>
          <a:prstGeom prst="rect">
            <a:avLst/>
          </a:prstGeom>
          <a:noFill/>
          <a:ln>
            <a:noFill/>
          </a:ln>
        </p:spPr>
      </p:pic>
      <p:pic>
        <p:nvPicPr>
          <p:cNvPr id="675" name="Google Shape;675;p50"/>
          <p:cNvPicPr preferRelativeResize="0"/>
          <p:nvPr/>
        </p:nvPicPr>
        <p:blipFill rotWithShape="1">
          <a:blip r:embed="rId7">
            <a:alphaModFix/>
          </a:blip>
          <a:srcRect b="0" l="0" r="0" t="0"/>
          <a:stretch/>
        </p:blipFill>
        <p:spPr>
          <a:xfrm rot="-1168430">
            <a:off x="2761018" y="4827740"/>
            <a:ext cx="1842191" cy="521819"/>
          </a:xfrm>
          <a:prstGeom prst="rect">
            <a:avLst/>
          </a:prstGeom>
          <a:noFill/>
          <a:ln>
            <a:noFill/>
          </a:ln>
        </p:spPr>
      </p:pic>
      <p:pic>
        <p:nvPicPr>
          <p:cNvPr id="676" name="Google Shape;676;p50"/>
          <p:cNvPicPr preferRelativeResize="0"/>
          <p:nvPr/>
        </p:nvPicPr>
        <p:blipFill rotWithShape="1">
          <a:blip r:embed="rId6">
            <a:alphaModFix/>
          </a:blip>
          <a:srcRect b="45818" l="16872" r="25126" t="22308"/>
          <a:stretch/>
        </p:blipFill>
        <p:spPr>
          <a:xfrm flipH="1" rot="2507559">
            <a:off x="8057609" y="242459"/>
            <a:ext cx="1088284" cy="40983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77" name="Shape 67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txBox="1"/>
          <p:nvPr>
            <p:ph type="title"/>
          </p:nvPr>
        </p:nvSpPr>
        <p:spPr>
          <a:xfrm>
            <a:off x="720000" y="381327"/>
            <a:ext cx="7704000" cy="712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51" name="Google Shape;51;p6"/>
          <p:cNvPicPr preferRelativeResize="0"/>
          <p:nvPr/>
        </p:nvPicPr>
        <p:blipFill>
          <a:blip r:embed="rId2">
            <a:alphaModFix/>
          </a:blip>
          <a:stretch>
            <a:fillRect/>
          </a:stretch>
        </p:blipFill>
        <p:spPr>
          <a:xfrm flipH="1">
            <a:off x="6400048" y="3984127"/>
            <a:ext cx="3693047" cy="1498875"/>
          </a:xfrm>
          <a:prstGeom prst="rect">
            <a:avLst/>
          </a:prstGeom>
          <a:noFill/>
          <a:ln>
            <a:noFill/>
          </a:ln>
        </p:spPr>
      </p:pic>
      <p:pic>
        <p:nvPicPr>
          <p:cNvPr id="52" name="Google Shape;52;p6"/>
          <p:cNvPicPr preferRelativeResize="0"/>
          <p:nvPr/>
        </p:nvPicPr>
        <p:blipFill>
          <a:blip r:embed="rId2">
            <a:alphaModFix/>
          </a:blip>
          <a:stretch>
            <a:fillRect/>
          </a:stretch>
        </p:blipFill>
        <p:spPr>
          <a:xfrm>
            <a:off x="-567252" y="4022865"/>
            <a:ext cx="3693047" cy="1498875"/>
          </a:xfrm>
          <a:prstGeom prst="rect">
            <a:avLst/>
          </a:prstGeom>
          <a:noFill/>
          <a:ln>
            <a:noFill/>
          </a:ln>
        </p:spPr>
      </p:pic>
      <p:pic>
        <p:nvPicPr>
          <p:cNvPr id="53" name="Google Shape;53;p6"/>
          <p:cNvPicPr preferRelativeResize="0"/>
          <p:nvPr/>
        </p:nvPicPr>
        <p:blipFill>
          <a:blip r:embed="rId3">
            <a:alphaModFix/>
          </a:blip>
          <a:stretch>
            <a:fillRect/>
          </a:stretch>
        </p:blipFill>
        <p:spPr>
          <a:xfrm flipH="1">
            <a:off x="4784401" y="4706371"/>
            <a:ext cx="4991375" cy="1498875"/>
          </a:xfrm>
          <a:prstGeom prst="rect">
            <a:avLst/>
          </a:prstGeom>
          <a:noFill/>
          <a:ln>
            <a:noFill/>
          </a:ln>
        </p:spPr>
      </p:pic>
      <p:pic>
        <p:nvPicPr>
          <p:cNvPr id="54" name="Google Shape;54;p6"/>
          <p:cNvPicPr preferRelativeResize="0"/>
          <p:nvPr/>
        </p:nvPicPr>
        <p:blipFill>
          <a:blip r:embed="rId3">
            <a:alphaModFix/>
          </a:blip>
          <a:stretch>
            <a:fillRect/>
          </a:stretch>
        </p:blipFill>
        <p:spPr>
          <a:xfrm>
            <a:off x="-109649" y="4706371"/>
            <a:ext cx="4991375" cy="1498875"/>
          </a:xfrm>
          <a:prstGeom prst="rect">
            <a:avLst/>
          </a:prstGeom>
          <a:noFill/>
          <a:ln>
            <a:noFill/>
          </a:ln>
        </p:spPr>
      </p:pic>
      <p:pic>
        <p:nvPicPr>
          <p:cNvPr id="55" name="Google Shape;55;p6"/>
          <p:cNvPicPr preferRelativeResize="0"/>
          <p:nvPr/>
        </p:nvPicPr>
        <p:blipFill>
          <a:blip r:embed="rId4">
            <a:alphaModFix/>
          </a:blip>
          <a:stretch>
            <a:fillRect/>
          </a:stretch>
        </p:blipFill>
        <p:spPr>
          <a:xfrm>
            <a:off x="-239952" y="4389913"/>
            <a:ext cx="1562700" cy="1093900"/>
          </a:xfrm>
          <a:prstGeom prst="rect">
            <a:avLst/>
          </a:prstGeom>
          <a:noFill/>
          <a:ln>
            <a:noFill/>
          </a:ln>
        </p:spPr>
      </p:pic>
      <p:pic>
        <p:nvPicPr>
          <p:cNvPr id="56" name="Google Shape;56;p6"/>
          <p:cNvPicPr preferRelativeResize="0"/>
          <p:nvPr/>
        </p:nvPicPr>
        <p:blipFill>
          <a:blip r:embed="rId4">
            <a:alphaModFix/>
          </a:blip>
          <a:stretch>
            <a:fillRect/>
          </a:stretch>
        </p:blipFill>
        <p:spPr>
          <a:xfrm flipH="1">
            <a:off x="7929048" y="4225363"/>
            <a:ext cx="1562700" cy="10939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678" name="Shape 678"/>
        <p:cNvGrpSpPr/>
        <p:nvPr/>
      </p:nvGrpSpPr>
      <p:grpSpPr>
        <a:xfrm>
          <a:off x="0" y="0"/>
          <a:ext cx="0" cy="0"/>
          <a:chOff x="0" y="0"/>
          <a:chExt cx="0" cy="0"/>
        </a:xfrm>
      </p:grpSpPr>
      <p:pic>
        <p:nvPicPr>
          <p:cNvPr id="679" name="Google Shape;679;p52"/>
          <p:cNvPicPr preferRelativeResize="0"/>
          <p:nvPr/>
        </p:nvPicPr>
        <p:blipFill rotWithShape="1">
          <a:blip r:embed="rId2">
            <a:alphaModFix amt="63000"/>
          </a:blip>
          <a:srcRect b="0" l="0" r="0" t="0"/>
          <a:stretch/>
        </p:blipFill>
        <p:spPr>
          <a:xfrm>
            <a:off x="278075" y="3803737"/>
            <a:ext cx="455037" cy="468038"/>
          </a:xfrm>
          <a:prstGeom prst="rect">
            <a:avLst/>
          </a:prstGeom>
          <a:noFill/>
          <a:ln>
            <a:noFill/>
          </a:ln>
        </p:spPr>
      </p:pic>
      <p:pic>
        <p:nvPicPr>
          <p:cNvPr id="680" name="Google Shape;680;p52"/>
          <p:cNvPicPr preferRelativeResize="0"/>
          <p:nvPr/>
        </p:nvPicPr>
        <p:blipFill rotWithShape="1">
          <a:blip r:embed="rId3">
            <a:alphaModFix/>
          </a:blip>
          <a:srcRect b="0" l="0" r="0" t="0"/>
          <a:stretch/>
        </p:blipFill>
        <p:spPr>
          <a:xfrm rot="-5400000">
            <a:off x="8592275" y="1558463"/>
            <a:ext cx="946650" cy="1070775"/>
          </a:xfrm>
          <a:prstGeom prst="rect">
            <a:avLst/>
          </a:prstGeom>
          <a:noFill/>
          <a:ln>
            <a:noFill/>
          </a:ln>
        </p:spPr>
      </p:pic>
      <p:pic>
        <p:nvPicPr>
          <p:cNvPr id="681" name="Google Shape;681;p52"/>
          <p:cNvPicPr preferRelativeResize="0"/>
          <p:nvPr/>
        </p:nvPicPr>
        <p:blipFill rotWithShape="1">
          <a:blip r:embed="rId4">
            <a:alphaModFix/>
          </a:blip>
          <a:srcRect b="0" l="0" r="0" t="0"/>
          <a:stretch/>
        </p:blipFill>
        <p:spPr>
          <a:xfrm rot="-1986430">
            <a:off x="87475" y="4009574"/>
            <a:ext cx="836251" cy="1216751"/>
          </a:xfrm>
          <a:prstGeom prst="rect">
            <a:avLst/>
          </a:prstGeom>
          <a:noFill/>
          <a:ln>
            <a:noFill/>
          </a:ln>
        </p:spPr>
      </p:pic>
      <p:pic>
        <p:nvPicPr>
          <p:cNvPr id="682" name="Google Shape;682;p52"/>
          <p:cNvPicPr preferRelativeResize="0"/>
          <p:nvPr/>
        </p:nvPicPr>
        <p:blipFill rotWithShape="1">
          <a:blip r:embed="rId5">
            <a:alphaModFix/>
          </a:blip>
          <a:srcRect b="0" l="0" r="0" t="0"/>
          <a:stretch/>
        </p:blipFill>
        <p:spPr>
          <a:xfrm rot="5400000">
            <a:off x="8439667" y="138380"/>
            <a:ext cx="615425" cy="793250"/>
          </a:xfrm>
          <a:prstGeom prst="rect">
            <a:avLst/>
          </a:prstGeom>
          <a:noFill/>
          <a:ln>
            <a:noFill/>
          </a:ln>
        </p:spPr>
      </p:pic>
      <p:pic>
        <p:nvPicPr>
          <p:cNvPr id="683" name="Google Shape;683;p52"/>
          <p:cNvPicPr preferRelativeResize="0"/>
          <p:nvPr/>
        </p:nvPicPr>
        <p:blipFill rotWithShape="1">
          <a:blip r:embed="rId6">
            <a:alphaModFix/>
          </a:blip>
          <a:srcRect b="0" l="0" r="0" t="0"/>
          <a:stretch/>
        </p:blipFill>
        <p:spPr>
          <a:xfrm rot="-17">
            <a:off x="-89288" y="188716"/>
            <a:ext cx="669525" cy="1245996"/>
          </a:xfrm>
          <a:prstGeom prst="rect">
            <a:avLst/>
          </a:prstGeom>
          <a:noFill/>
          <a:ln>
            <a:noFill/>
          </a:ln>
        </p:spPr>
      </p:pic>
      <p:pic>
        <p:nvPicPr>
          <p:cNvPr id="684" name="Google Shape;684;p52"/>
          <p:cNvPicPr preferRelativeResize="0"/>
          <p:nvPr/>
        </p:nvPicPr>
        <p:blipFill rotWithShape="1">
          <a:blip r:embed="rId7">
            <a:alphaModFix/>
          </a:blip>
          <a:srcRect b="0" l="0" r="0" t="0"/>
          <a:stretch/>
        </p:blipFill>
        <p:spPr>
          <a:xfrm>
            <a:off x="7913738" y="4271774"/>
            <a:ext cx="1242150" cy="1216400"/>
          </a:xfrm>
          <a:prstGeom prst="rect">
            <a:avLst/>
          </a:prstGeom>
          <a:noFill/>
          <a:ln>
            <a:noFill/>
          </a:ln>
        </p:spPr>
      </p:pic>
      <p:pic>
        <p:nvPicPr>
          <p:cNvPr id="685" name="Google Shape;685;p52"/>
          <p:cNvPicPr preferRelativeResize="0"/>
          <p:nvPr/>
        </p:nvPicPr>
        <p:blipFill rotWithShape="1">
          <a:blip r:embed="rId8">
            <a:alphaModFix/>
          </a:blip>
          <a:srcRect b="0" l="0" r="0" t="0"/>
          <a:stretch/>
        </p:blipFill>
        <p:spPr>
          <a:xfrm rot="-706123">
            <a:off x="3605056" y="-259885"/>
            <a:ext cx="1842190" cy="521820"/>
          </a:xfrm>
          <a:prstGeom prst="rect">
            <a:avLst/>
          </a:prstGeom>
          <a:noFill/>
          <a:ln>
            <a:noFill/>
          </a:ln>
        </p:spPr>
      </p:pic>
      <p:pic>
        <p:nvPicPr>
          <p:cNvPr id="686" name="Google Shape;686;p52"/>
          <p:cNvPicPr preferRelativeResize="0"/>
          <p:nvPr/>
        </p:nvPicPr>
        <p:blipFill rotWithShape="1">
          <a:blip r:embed="rId9">
            <a:alphaModFix/>
          </a:blip>
          <a:srcRect b="0" l="0" r="0" t="0"/>
          <a:stretch/>
        </p:blipFill>
        <p:spPr>
          <a:xfrm flipH="1">
            <a:off x="8273925" y="3596331"/>
            <a:ext cx="1621800" cy="1614121"/>
          </a:xfrm>
          <a:prstGeom prst="rect">
            <a:avLst/>
          </a:prstGeom>
          <a:noFill/>
          <a:ln>
            <a:noFill/>
          </a:ln>
        </p:spPr>
      </p:pic>
      <p:sp>
        <p:nvSpPr>
          <p:cNvPr id="687" name="Google Shape;687;p52"/>
          <p:cNvSpPr txBox="1"/>
          <p:nvPr>
            <p:ph type="title"/>
          </p:nvPr>
        </p:nvSpPr>
        <p:spPr>
          <a:xfrm>
            <a:off x="706675" y="338650"/>
            <a:ext cx="2539200" cy="1285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688" name="Shape 688"/>
        <p:cNvGrpSpPr/>
        <p:nvPr/>
      </p:nvGrpSpPr>
      <p:grpSpPr>
        <a:xfrm>
          <a:off x="0" y="0"/>
          <a:ext cx="0" cy="0"/>
          <a:chOff x="0" y="0"/>
          <a:chExt cx="0" cy="0"/>
        </a:xfrm>
      </p:grpSpPr>
      <p:pic>
        <p:nvPicPr>
          <p:cNvPr id="689" name="Google Shape;689;p53"/>
          <p:cNvPicPr preferRelativeResize="0"/>
          <p:nvPr/>
        </p:nvPicPr>
        <p:blipFill rotWithShape="1">
          <a:blip r:embed="rId2">
            <a:alphaModFix/>
          </a:blip>
          <a:srcRect b="0" l="0" r="0" t="0"/>
          <a:stretch/>
        </p:blipFill>
        <p:spPr>
          <a:xfrm rot="-5400000">
            <a:off x="7998437" y="-909012"/>
            <a:ext cx="1264550" cy="1623475"/>
          </a:xfrm>
          <a:prstGeom prst="rect">
            <a:avLst/>
          </a:prstGeom>
          <a:noFill/>
          <a:ln>
            <a:noFill/>
          </a:ln>
        </p:spPr>
      </p:pic>
      <p:pic>
        <p:nvPicPr>
          <p:cNvPr id="690" name="Google Shape;690;p53"/>
          <p:cNvPicPr preferRelativeResize="0"/>
          <p:nvPr/>
        </p:nvPicPr>
        <p:blipFill rotWithShape="1">
          <a:blip r:embed="rId3">
            <a:alphaModFix/>
          </a:blip>
          <a:srcRect b="0" l="0" r="0" t="0"/>
          <a:stretch/>
        </p:blipFill>
        <p:spPr>
          <a:xfrm rot="7">
            <a:off x="-523001" y="3331584"/>
            <a:ext cx="1313025" cy="1518939"/>
          </a:xfrm>
          <a:prstGeom prst="rect">
            <a:avLst/>
          </a:prstGeom>
          <a:noFill/>
          <a:ln>
            <a:noFill/>
          </a:ln>
        </p:spPr>
      </p:pic>
      <p:pic>
        <p:nvPicPr>
          <p:cNvPr id="691" name="Google Shape;691;p53"/>
          <p:cNvPicPr preferRelativeResize="0"/>
          <p:nvPr/>
        </p:nvPicPr>
        <p:blipFill rotWithShape="1">
          <a:blip r:embed="rId4">
            <a:alphaModFix/>
          </a:blip>
          <a:srcRect b="0" l="0" r="0" t="0"/>
          <a:stretch/>
        </p:blipFill>
        <p:spPr>
          <a:xfrm rot="253008">
            <a:off x="7389044" y="4554652"/>
            <a:ext cx="1842191" cy="521819"/>
          </a:xfrm>
          <a:prstGeom prst="rect">
            <a:avLst/>
          </a:prstGeom>
          <a:noFill/>
          <a:ln>
            <a:noFill/>
          </a:ln>
        </p:spPr>
      </p:pic>
      <p:pic>
        <p:nvPicPr>
          <p:cNvPr id="692" name="Google Shape;692;p53"/>
          <p:cNvPicPr preferRelativeResize="0"/>
          <p:nvPr/>
        </p:nvPicPr>
        <p:blipFill rotWithShape="1">
          <a:blip r:embed="rId5">
            <a:alphaModFix/>
          </a:blip>
          <a:srcRect b="0" l="0" r="0" t="0"/>
          <a:stretch/>
        </p:blipFill>
        <p:spPr>
          <a:xfrm>
            <a:off x="-360525" y="4209650"/>
            <a:ext cx="1313018" cy="1285775"/>
          </a:xfrm>
          <a:prstGeom prst="rect">
            <a:avLst/>
          </a:prstGeom>
          <a:noFill/>
          <a:ln>
            <a:noFill/>
          </a:ln>
        </p:spPr>
      </p:pic>
      <p:pic>
        <p:nvPicPr>
          <p:cNvPr id="693" name="Google Shape;693;p53"/>
          <p:cNvPicPr preferRelativeResize="0"/>
          <p:nvPr/>
        </p:nvPicPr>
        <p:blipFill rotWithShape="1">
          <a:blip r:embed="rId6">
            <a:alphaModFix/>
          </a:blip>
          <a:srcRect b="45818" l="16872" r="25126" t="22308"/>
          <a:stretch/>
        </p:blipFill>
        <p:spPr>
          <a:xfrm flipH="1" rot="-35">
            <a:off x="952509" y="-3"/>
            <a:ext cx="1088284" cy="409832"/>
          </a:xfrm>
          <a:prstGeom prst="rect">
            <a:avLst/>
          </a:prstGeom>
          <a:noFill/>
          <a:ln>
            <a:noFill/>
          </a:ln>
        </p:spPr>
      </p:pic>
      <p:grpSp>
        <p:nvGrpSpPr>
          <p:cNvPr id="694" name="Google Shape;694;p53"/>
          <p:cNvGrpSpPr/>
          <p:nvPr/>
        </p:nvGrpSpPr>
        <p:grpSpPr>
          <a:xfrm>
            <a:off x="-346675" y="43822"/>
            <a:ext cx="1066683" cy="1755640"/>
            <a:chOff x="5" y="5"/>
            <a:chExt cx="793250" cy="1305600"/>
          </a:xfrm>
        </p:grpSpPr>
        <p:pic>
          <p:nvPicPr>
            <p:cNvPr id="695" name="Google Shape;695;p53"/>
            <p:cNvPicPr preferRelativeResize="0"/>
            <p:nvPr/>
          </p:nvPicPr>
          <p:blipFill rotWithShape="1">
            <a:blip r:embed="rId7">
              <a:alphaModFix/>
            </a:blip>
            <a:srcRect b="0" l="0" r="0" t="0"/>
            <a:stretch/>
          </p:blipFill>
          <p:spPr>
            <a:xfrm rot="5400000">
              <a:off x="88917" y="-88908"/>
              <a:ext cx="615425" cy="793250"/>
            </a:xfrm>
            <a:prstGeom prst="rect">
              <a:avLst/>
            </a:prstGeom>
            <a:noFill/>
            <a:ln>
              <a:noFill/>
            </a:ln>
          </p:spPr>
        </p:pic>
        <p:pic>
          <p:nvPicPr>
            <p:cNvPr id="696" name="Google Shape;696;p53"/>
            <p:cNvPicPr preferRelativeResize="0"/>
            <p:nvPr/>
          </p:nvPicPr>
          <p:blipFill rotWithShape="1">
            <a:blip r:embed="rId7">
              <a:alphaModFix/>
            </a:blip>
            <a:srcRect b="0" l="0" r="0" t="0"/>
            <a:stretch/>
          </p:blipFill>
          <p:spPr>
            <a:xfrm rot="-5400000">
              <a:off x="88917" y="601267"/>
              <a:ext cx="615425" cy="793250"/>
            </a:xfrm>
            <a:prstGeom prst="rect">
              <a:avLst/>
            </a:prstGeom>
            <a:noFill/>
            <a:ln>
              <a:noFill/>
            </a:ln>
          </p:spPr>
        </p:pic>
      </p:grpSp>
      <p:pic>
        <p:nvPicPr>
          <p:cNvPr id="697" name="Google Shape;697;p53"/>
          <p:cNvPicPr preferRelativeResize="0"/>
          <p:nvPr/>
        </p:nvPicPr>
        <p:blipFill rotWithShape="1">
          <a:blip r:embed="rId8">
            <a:alphaModFix/>
          </a:blip>
          <a:srcRect b="0" l="0" r="0" t="0"/>
          <a:stretch/>
        </p:blipFill>
        <p:spPr>
          <a:xfrm>
            <a:off x="8527323" y="305050"/>
            <a:ext cx="447125" cy="459900"/>
          </a:xfrm>
          <a:prstGeom prst="rect">
            <a:avLst/>
          </a:prstGeom>
          <a:noFill/>
          <a:ln>
            <a:noFill/>
          </a:ln>
        </p:spPr>
      </p:pic>
      <p:pic>
        <p:nvPicPr>
          <p:cNvPr id="698" name="Google Shape;698;p53"/>
          <p:cNvPicPr preferRelativeResize="0"/>
          <p:nvPr/>
        </p:nvPicPr>
        <p:blipFill rotWithShape="1">
          <a:blip r:embed="rId9">
            <a:alphaModFix/>
          </a:blip>
          <a:srcRect b="0" l="23733" r="0" t="0"/>
          <a:stretch/>
        </p:blipFill>
        <p:spPr>
          <a:xfrm rot="-5400000">
            <a:off x="3998152" y="4390758"/>
            <a:ext cx="631174" cy="1066663"/>
          </a:xfrm>
          <a:prstGeom prst="rect">
            <a:avLst/>
          </a:prstGeom>
          <a:noFill/>
          <a:ln>
            <a:noFill/>
          </a:ln>
        </p:spPr>
      </p:pic>
      <p:pic>
        <p:nvPicPr>
          <p:cNvPr id="699" name="Google Shape;699;p53"/>
          <p:cNvPicPr preferRelativeResize="0"/>
          <p:nvPr/>
        </p:nvPicPr>
        <p:blipFill rotWithShape="1">
          <a:blip r:embed="rId10">
            <a:alphaModFix/>
          </a:blip>
          <a:srcRect b="0" l="0" r="0" t="0"/>
          <a:stretch/>
        </p:blipFill>
        <p:spPr>
          <a:xfrm rot="-5400000">
            <a:off x="8258825" y="3882454"/>
            <a:ext cx="1150475" cy="1216760"/>
          </a:xfrm>
          <a:prstGeom prst="rect">
            <a:avLst/>
          </a:prstGeom>
          <a:noFill/>
          <a:ln>
            <a:noFill/>
          </a:ln>
        </p:spPr>
      </p:pic>
      <p:sp>
        <p:nvSpPr>
          <p:cNvPr id="700" name="Google Shape;700;p53"/>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_1">
    <p:spTree>
      <p:nvGrpSpPr>
        <p:cNvPr id="701" name="Shape 701"/>
        <p:cNvGrpSpPr/>
        <p:nvPr/>
      </p:nvGrpSpPr>
      <p:grpSpPr>
        <a:xfrm>
          <a:off x="0" y="0"/>
          <a:ext cx="0" cy="0"/>
          <a:chOff x="0" y="0"/>
          <a:chExt cx="0" cy="0"/>
        </a:xfrm>
      </p:grpSpPr>
      <p:pic>
        <p:nvPicPr>
          <p:cNvPr id="702" name="Google Shape;702;p54"/>
          <p:cNvPicPr preferRelativeResize="0"/>
          <p:nvPr/>
        </p:nvPicPr>
        <p:blipFill rotWithShape="1">
          <a:blip r:embed="rId2">
            <a:alphaModFix/>
          </a:blip>
          <a:srcRect b="0" l="0" r="0" t="0"/>
          <a:stretch/>
        </p:blipFill>
        <p:spPr>
          <a:xfrm rot="5400000">
            <a:off x="-199589" y="4057311"/>
            <a:ext cx="1243400" cy="1108675"/>
          </a:xfrm>
          <a:prstGeom prst="rect">
            <a:avLst/>
          </a:prstGeom>
          <a:noFill/>
          <a:ln>
            <a:noFill/>
          </a:ln>
        </p:spPr>
      </p:pic>
      <p:sp>
        <p:nvSpPr>
          <p:cNvPr id="703" name="Google Shape;703;p54"/>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pic>
        <p:nvPicPr>
          <p:cNvPr id="704" name="Google Shape;704;p54"/>
          <p:cNvPicPr preferRelativeResize="0"/>
          <p:nvPr/>
        </p:nvPicPr>
        <p:blipFill rotWithShape="1">
          <a:blip r:embed="rId3">
            <a:alphaModFix amt="79000"/>
          </a:blip>
          <a:srcRect b="0" l="0" r="0" t="0"/>
          <a:stretch/>
        </p:blipFill>
        <p:spPr>
          <a:xfrm>
            <a:off x="-155950" y="-549925"/>
            <a:ext cx="1337564" cy="1216400"/>
          </a:xfrm>
          <a:prstGeom prst="rect">
            <a:avLst/>
          </a:prstGeom>
          <a:noFill/>
          <a:ln>
            <a:noFill/>
          </a:ln>
        </p:spPr>
      </p:pic>
      <p:pic>
        <p:nvPicPr>
          <p:cNvPr id="705" name="Google Shape;705;p54"/>
          <p:cNvPicPr preferRelativeResize="0"/>
          <p:nvPr/>
        </p:nvPicPr>
        <p:blipFill rotWithShape="1">
          <a:blip r:embed="rId4">
            <a:alphaModFix amt="63000"/>
          </a:blip>
          <a:srcRect b="0" l="0" r="0" t="0"/>
          <a:stretch/>
        </p:blipFill>
        <p:spPr>
          <a:xfrm>
            <a:off x="327217" y="4696402"/>
            <a:ext cx="391039" cy="402210"/>
          </a:xfrm>
          <a:prstGeom prst="rect">
            <a:avLst/>
          </a:prstGeom>
          <a:noFill/>
          <a:ln>
            <a:noFill/>
          </a:ln>
        </p:spPr>
      </p:pic>
      <p:pic>
        <p:nvPicPr>
          <p:cNvPr id="706" name="Google Shape;706;p54"/>
          <p:cNvPicPr preferRelativeResize="0"/>
          <p:nvPr/>
        </p:nvPicPr>
        <p:blipFill rotWithShape="1">
          <a:blip r:embed="rId5">
            <a:alphaModFix/>
          </a:blip>
          <a:srcRect b="0" l="0" r="0" t="0"/>
          <a:stretch/>
        </p:blipFill>
        <p:spPr>
          <a:xfrm>
            <a:off x="-527862" y="229099"/>
            <a:ext cx="1242150" cy="1216400"/>
          </a:xfrm>
          <a:prstGeom prst="rect">
            <a:avLst/>
          </a:prstGeom>
          <a:noFill/>
          <a:ln>
            <a:noFill/>
          </a:ln>
        </p:spPr>
      </p:pic>
      <p:pic>
        <p:nvPicPr>
          <p:cNvPr id="707" name="Google Shape;707;p54"/>
          <p:cNvPicPr preferRelativeResize="0"/>
          <p:nvPr/>
        </p:nvPicPr>
        <p:blipFill rotWithShape="1">
          <a:blip r:embed="rId6">
            <a:alphaModFix/>
          </a:blip>
          <a:srcRect b="0" l="0" r="25121" t="0"/>
          <a:stretch/>
        </p:blipFill>
        <p:spPr>
          <a:xfrm rot="-5400000">
            <a:off x="8110975" y="-76862"/>
            <a:ext cx="1150475" cy="1052905"/>
          </a:xfrm>
          <a:prstGeom prst="rect">
            <a:avLst/>
          </a:prstGeom>
          <a:noFill/>
          <a:ln>
            <a:noFill/>
          </a:ln>
        </p:spPr>
      </p:pic>
      <p:pic>
        <p:nvPicPr>
          <p:cNvPr id="708" name="Google Shape;708;p54"/>
          <p:cNvPicPr preferRelativeResize="0"/>
          <p:nvPr/>
        </p:nvPicPr>
        <p:blipFill rotWithShape="1">
          <a:blip r:embed="rId7">
            <a:alphaModFix/>
          </a:blip>
          <a:srcRect b="0" l="0" r="0" t="0"/>
          <a:stretch/>
        </p:blipFill>
        <p:spPr>
          <a:xfrm rot="-1663482">
            <a:off x="8451333" y="2496334"/>
            <a:ext cx="1378513" cy="1028485"/>
          </a:xfrm>
          <a:prstGeom prst="rect">
            <a:avLst/>
          </a:prstGeom>
          <a:noFill/>
          <a:ln>
            <a:noFill/>
          </a:ln>
        </p:spPr>
      </p:pic>
      <p:grpSp>
        <p:nvGrpSpPr>
          <p:cNvPr id="709" name="Google Shape;709;p54"/>
          <p:cNvGrpSpPr/>
          <p:nvPr/>
        </p:nvGrpSpPr>
        <p:grpSpPr>
          <a:xfrm rot="-298780">
            <a:off x="6631760" y="4663012"/>
            <a:ext cx="2587633" cy="681039"/>
            <a:chOff x="6556302" y="4462448"/>
            <a:chExt cx="2587699" cy="681056"/>
          </a:xfrm>
        </p:grpSpPr>
        <p:pic>
          <p:nvPicPr>
            <p:cNvPr id="710" name="Google Shape;710;p54"/>
            <p:cNvPicPr preferRelativeResize="0"/>
            <p:nvPr/>
          </p:nvPicPr>
          <p:blipFill rotWithShape="1">
            <a:blip r:embed="rId8">
              <a:alphaModFix/>
            </a:blip>
            <a:srcRect b="0" l="0" r="0" t="0"/>
            <a:stretch/>
          </p:blipFill>
          <p:spPr>
            <a:xfrm rot="5399983">
              <a:off x="8169764" y="4169266"/>
              <a:ext cx="681050" cy="1267421"/>
            </a:xfrm>
            <a:prstGeom prst="rect">
              <a:avLst/>
            </a:prstGeom>
            <a:noFill/>
            <a:ln>
              <a:noFill/>
            </a:ln>
          </p:spPr>
        </p:pic>
        <p:pic>
          <p:nvPicPr>
            <p:cNvPr id="711" name="Google Shape;711;p54"/>
            <p:cNvPicPr preferRelativeResize="0"/>
            <p:nvPr/>
          </p:nvPicPr>
          <p:blipFill rotWithShape="1">
            <a:blip r:embed="rId8">
              <a:alphaModFix/>
            </a:blip>
            <a:srcRect b="0" l="0" r="0" t="0"/>
            <a:stretch/>
          </p:blipFill>
          <p:spPr>
            <a:xfrm rot="-5400017">
              <a:off x="6849489" y="4169266"/>
              <a:ext cx="681050" cy="1267421"/>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1_1_1_1_1">
    <p:spTree>
      <p:nvGrpSpPr>
        <p:cNvPr id="712" name="Shape 712"/>
        <p:cNvGrpSpPr/>
        <p:nvPr/>
      </p:nvGrpSpPr>
      <p:grpSpPr>
        <a:xfrm>
          <a:off x="0" y="0"/>
          <a:ext cx="0" cy="0"/>
          <a:chOff x="0" y="0"/>
          <a:chExt cx="0" cy="0"/>
        </a:xfrm>
      </p:grpSpPr>
      <p:sp>
        <p:nvSpPr>
          <p:cNvPr id="713" name="Google Shape;713;p55"/>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pic>
        <p:nvPicPr>
          <p:cNvPr id="714" name="Google Shape;714;p55"/>
          <p:cNvPicPr preferRelativeResize="0"/>
          <p:nvPr/>
        </p:nvPicPr>
        <p:blipFill rotWithShape="1">
          <a:blip r:embed="rId2">
            <a:alphaModFix/>
          </a:blip>
          <a:srcRect b="0" l="0" r="0" t="0"/>
          <a:stretch/>
        </p:blipFill>
        <p:spPr>
          <a:xfrm rot="1471835">
            <a:off x="-216781" y="-252153"/>
            <a:ext cx="996809" cy="1450358"/>
          </a:xfrm>
          <a:prstGeom prst="rect">
            <a:avLst/>
          </a:prstGeom>
          <a:noFill/>
          <a:ln>
            <a:noFill/>
          </a:ln>
        </p:spPr>
      </p:pic>
      <p:pic>
        <p:nvPicPr>
          <p:cNvPr id="715" name="Google Shape;715;p55"/>
          <p:cNvPicPr preferRelativeResize="0"/>
          <p:nvPr/>
        </p:nvPicPr>
        <p:blipFill rotWithShape="1">
          <a:blip r:embed="rId3">
            <a:alphaModFix/>
          </a:blip>
          <a:srcRect b="0" l="0" r="0" t="0"/>
          <a:stretch/>
        </p:blipFill>
        <p:spPr>
          <a:xfrm rot="-16">
            <a:off x="-145857" y="3612533"/>
            <a:ext cx="854965" cy="1591083"/>
          </a:xfrm>
          <a:prstGeom prst="rect">
            <a:avLst/>
          </a:prstGeom>
          <a:noFill/>
          <a:ln>
            <a:noFill/>
          </a:ln>
        </p:spPr>
      </p:pic>
      <p:pic>
        <p:nvPicPr>
          <p:cNvPr id="716" name="Google Shape;716;p55"/>
          <p:cNvPicPr preferRelativeResize="0"/>
          <p:nvPr/>
        </p:nvPicPr>
        <p:blipFill rotWithShape="1">
          <a:blip r:embed="rId4">
            <a:alphaModFix/>
          </a:blip>
          <a:srcRect b="0" l="0" r="0" t="0"/>
          <a:stretch/>
        </p:blipFill>
        <p:spPr>
          <a:xfrm rot="1208629">
            <a:off x="6903219" y="4469650"/>
            <a:ext cx="1475225" cy="1100650"/>
          </a:xfrm>
          <a:prstGeom prst="rect">
            <a:avLst/>
          </a:prstGeom>
          <a:noFill/>
          <a:ln>
            <a:noFill/>
          </a:ln>
        </p:spPr>
      </p:pic>
      <p:pic>
        <p:nvPicPr>
          <p:cNvPr id="717" name="Google Shape;717;p55"/>
          <p:cNvPicPr preferRelativeResize="0"/>
          <p:nvPr/>
        </p:nvPicPr>
        <p:blipFill rotWithShape="1">
          <a:blip r:embed="rId5">
            <a:alphaModFix/>
          </a:blip>
          <a:srcRect b="0" l="0" r="0" t="0"/>
          <a:stretch/>
        </p:blipFill>
        <p:spPr>
          <a:xfrm>
            <a:off x="-533062" y="707124"/>
            <a:ext cx="1242150" cy="1216400"/>
          </a:xfrm>
          <a:prstGeom prst="rect">
            <a:avLst/>
          </a:prstGeom>
          <a:noFill/>
          <a:ln>
            <a:noFill/>
          </a:ln>
        </p:spPr>
      </p:pic>
      <p:pic>
        <p:nvPicPr>
          <p:cNvPr id="718" name="Google Shape;718;p55"/>
          <p:cNvPicPr preferRelativeResize="0"/>
          <p:nvPr/>
        </p:nvPicPr>
        <p:blipFill rotWithShape="1">
          <a:blip r:embed="rId6">
            <a:alphaModFix amt="79000"/>
          </a:blip>
          <a:srcRect b="0" l="0" r="0" t="0"/>
          <a:stretch/>
        </p:blipFill>
        <p:spPr>
          <a:xfrm>
            <a:off x="8424000" y="399976"/>
            <a:ext cx="1404400" cy="1277200"/>
          </a:xfrm>
          <a:prstGeom prst="rect">
            <a:avLst/>
          </a:prstGeom>
          <a:noFill/>
          <a:ln>
            <a:noFill/>
          </a:ln>
        </p:spPr>
      </p:pic>
      <p:pic>
        <p:nvPicPr>
          <p:cNvPr id="719" name="Google Shape;719;p55"/>
          <p:cNvPicPr preferRelativeResize="0"/>
          <p:nvPr/>
        </p:nvPicPr>
        <p:blipFill rotWithShape="1">
          <a:blip r:embed="rId7">
            <a:alphaModFix/>
          </a:blip>
          <a:srcRect b="0" l="0" r="0" t="0"/>
          <a:stretch/>
        </p:blipFill>
        <p:spPr>
          <a:xfrm>
            <a:off x="8125423" y="3802729"/>
            <a:ext cx="1242150" cy="1594694"/>
          </a:xfrm>
          <a:prstGeom prst="rect">
            <a:avLst/>
          </a:prstGeom>
          <a:noFill/>
          <a:ln>
            <a:noFill/>
          </a:ln>
        </p:spPr>
      </p:pic>
      <p:pic>
        <p:nvPicPr>
          <p:cNvPr id="720" name="Google Shape;720;p55"/>
          <p:cNvPicPr preferRelativeResize="0"/>
          <p:nvPr/>
        </p:nvPicPr>
        <p:blipFill rotWithShape="1">
          <a:blip r:embed="rId8">
            <a:alphaModFix/>
          </a:blip>
          <a:srcRect b="0" l="23733" r="0" t="0"/>
          <a:stretch/>
        </p:blipFill>
        <p:spPr>
          <a:xfrm rot="-5400000">
            <a:off x="2475402" y="4486645"/>
            <a:ext cx="631174" cy="1066663"/>
          </a:xfrm>
          <a:prstGeom prst="rect">
            <a:avLst/>
          </a:prstGeom>
          <a:noFill/>
          <a:ln>
            <a:noFill/>
          </a:ln>
        </p:spPr>
      </p:pic>
      <p:pic>
        <p:nvPicPr>
          <p:cNvPr id="721" name="Google Shape;721;p55"/>
          <p:cNvPicPr preferRelativeResize="0"/>
          <p:nvPr/>
        </p:nvPicPr>
        <p:blipFill rotWithShape="1">
          <a:blip r:embed="rId9">
            <a:alphaModFix amt="63000"/>
          </a:blip>
          <a:srcRect b="0" l="0" r="0" t="0"/>
          <a:stretch/>
        </p:blipFill>
        <p:spPr>
          <a:xfrm>
            <a:off x="8518975" y="239012"/>
            <a:ext cx="455037" cy="468038"/>
          </a:xfrm>
          <a:prstGeom prst="rect">
            <a:avLst/>
          </a:prstGeom>
          <a:noFill/>
          <a:ln>
            <a:noFill/>
          </a:ln>
        </p:spPr>
      </p:pic>
      <p:pic>
        <p:nvPicPr>
          <p:cNvPr id="722" name="Google Shape;722;p55"/>
          <p:cNvPicPr preferRelativeResize="0"/>
          <p:nvPr/>
        </p:nvPicPr>
        <p:blipFill rotWithShape="1">
          <a:blip r:embed="rId10">
            <a:alphaModFix/>
          </a:blip>
          <a:srcRect b="0" l="0" r="0" t="0"/>
          <a:stretch/>
        </p:blipFill>
        <p:spPr>
          <a:xfrm rot="1317376">
            <a:off x="3443063" y="-507300"/>
            <a:ext cx="1150475" cy="8583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1_1_1_1_1_1">
    <p:spTree>
      <p:nvGrpSpPr>
        <p:cNvPr id="723" name="Shape 723"/>
        <p:cNvGrpSpPr/>
        <p:nvPr/>
      </p:nvGrpSpPr>
      <p:grpSpPr>
        <a:xfrm>
          <a:off x="0" y="0"/>
          <a:ext cx="0" cy="0"/>
          <a:chOff x="0" y="0"/>
          <a:chExt cx="0" cy="0"/>
        </a:xfrm>
      </p:grpSpPr>
      <p:pic>
        <p:nvPicPr>
          <p:cNvPr id="724" name="Google Shape;724;p56"/>
          <p:cNvPicPr preferRelativeResize="0"/>
          <p:nvPr/>
        </p:nvPicPr>
        <p:blipFill rotWithShape="1">
          <a:blip r:embed="rId2">
            <a:alphaModFix/>
          </a:blip>
          <a:srcRect b="0" l="0" r="0" t="0"/>
          <a:stretch/>
        </p:blipFill>
        <p:spPr>
          <a:xfrm rot="5955027">
            <a:off x="964668" y="4204582"/>
            <a:ext cx="854965" cy="1591083"/>
          </a:xfrm>
          <a:prstGeom prst="rect">
            <a:avLst/>
          </a:prstGeom>
          <a:noFill/>
          <a:ln>
            <a:noFill/>
          </a:ln>
        </p:spPr>
      </p:pic>
      <p:pic>
        <p:nvPicPr>
          <p:cNvPr id="725" name="Google Shape;725;p56"/>
          <p:cNvPicPr preferRelativeResize="0"/>
          <p:nvPr/>
        </p:nvPicPr>
        <p:blipFill rotWithShape="1">
          <a:blip r:embed="rId3">
            <a:alphaModFix/>
          </a:blip>
          <a:srcRect b="0" l="0" r="0" t="0"/>
          <a:stretch/>
        </p:blipFill>
        <p:spPr>
          <a:xfrm rot="4981168">
            <a:off x="136486" y="-288234"/>
            <a:ext cx="669525" cy="1245996"/>
          </a:xfrm>
          <a:prstGeom prst="rect">
            <a:avLst/>
          </a:prstGeom>
          <a:noFill/>
          <a:ln>
            <a:noFill/>
          </a:ln>
        </p:spPr>
      </p:pic>
      <p:pic>
        <p:nvPicPr>
          <p:cNvPr id="726" name="Google Shape;726;p56"/>
          <p:cNvPicPr preferRelativeResize="0"/>
          <p:nvPr/>
        </p:nvPicPr>
        <p:blipFill rotWithShape="1">
          <a:blip r:embed="rId4">
            <a:alphaModFix/>
          </a:blip>
          <a:srcRect b="0" l="0" r="0" t="0"/>
          <a:stretch/>
        </p:blipFill>
        <p:spPr>
          <a:xfrm rot="8">
            <a:off x="-414051" y="3699699"/>
            <a:ext cx="1591100" cy="1840623"/>
          </a:xfrm>
          <a:prstGeom prst="rect">
            <a:avLst/>
          </a:prstGeom>
          <a:noFill/>
          <a:ln>
            <a:noFill/>
          </a:ln>
        </p:spPr>
      </p:pic>
      <p:pic>
        <p:nvPicPr>
          <p:cNvPr id="727" name="Google Shape;727;p56"/>
          <p:cNvPicPr preferRelativeResize="0"/>
          <p:nvPr/>
        </p:nvPicPr>
        <p:blipFill rotWithShape="1">
          <a:blip r:embed="rId5">
            <a:alphaModFix/>
          </a:blip>
          <a:srcRect b="0" l="0" r="0" t="0"/>
          <a:stretch/>
        </p:blipFill>
        <p:spPr>
          <a:xfrm rot="664364">
            <a:off x="5817544" y="-210435"/>
            <a:ext cx="1842190" cy="521819"/>
          </a:xfrm>
          <a:prstGeom prst="rect">
            <a:avLst/>
          </a:prstGeom>
          <a:noFill/>
          <a:ln>
            <a:noFill/>
          </a:ln>
        </p:spPr>
      </p:pic>
      <p:pic>
        <p:nvPicPr>
          <p:cNvPr id="728" name="Google Shape;728;p56"/>
          <p:cNvPicPr preferRelativeResize="0"/>
          <p:nvPr/>
        </p:nvPicPr>
        <p:blipFill rotWithShape="1">
          <a:blip r:embed="rId6">
            <a:alphaModFix/>
          </a:blip>
          <a:srcRect b="0" l="0" r="0" t="0"/>
          <a:stretch/>
        </p:blipFill>
        <p:spPr>
          <a:xfrm>
            <a:off x="8316725" y="4368073"/>
            <a:ext cx="1168239" cy="1144000"/>
          </a:xfrm>
          <a:prstGeom prst="rect">
            <a:avLst/>
          </a:prstGeom>
          <a:noFill/>
          <a:ln>
            <a:noFill/>
          </a:ln>
        </p:spPr>
      </p:pic>
      <p:pic>
        <p:nvPicPr>
          <p:cNvPr id="729" name="Google Shape;729;p56"/>
          <p:cNvPicPr preferRelativeResize="0"/>
          <p:nvPr/>
        </p:nvPicPr>
        <p:blipFill rotWithShape="1">
          <a:blip r:embed="rId7">
            <a:alphaModFix/>
          </a:blip>
          <a:srcRect b="0" l="0" r="0" t="0"/>
          <a:stretch/>
        </p:blipFill>
        <p:spPr>
          <a:xfrm flipH="1" rot="203517">
            <a:off x="8526796" y="852623"/>
            <a:ext cx="1347677" cy="2030817"/>
          </a:xfrm>
          <a:prstGeom prst="rect">
            <a:avLst/>
          </a:prstGeom>
          <a:noFill/>
          <a:ln>
            <a:noFill/>
          </a:ln>
        </p:spPr>
      </p:pic>
      <p:pic>
        <p:nvPicPr>
          <p:cNvPr id="730" name="Google Shape;730;p56"/>
          <p:cNvPicPr preferRelativeResize="0"/>
          <p:nvPr/>
        </p:nvPicPr>
        <p:blipFill rotWithShape="1">
          <a:blip r:embed="rId8">
            <a:alphaModFix/>
          </a:blip>
          <a:srcRect b="0" l="0" r="0" t="0"/>
          <a:stretch/>
        </p:blipFill>
        <p:spPr>
          <a:xfrm rot="-6847409">
            <a:off x="-103988" y="256691"/>
            <a:ext cx="1150475" cy="1216760"/>
          </a:xfrm>
          <a:prstGeom prst="rect">
            <a:avLst/>
          </a:prstGeom>
          <a:noFill/>
          <a:ln>
            <a:noFill/>
          </a:ln>
        </p:spPr>
      </p:pic>
      <p:pic>
        <p:nvPicPr>
          <p:cNvPr id="731" name="Google Shape;731;p56"/>
          <p:cNvPicPr preferRelativeResize="0"/>
          <p:nvPr/>
        </p:nvPicPr>
        <p:blipFill rotWithShape="1">
          <a:blip r:embed="rId9">
            <a:alphaModFix/>
          </a:blip>
          <a:srcRect b="0" l="0" r="0" t="0"/>
          <a:stretch/>
        </p:blipFill>
        <p:spPr>
          <a:xfrm>
            <a:off x="8467898" y="1013825"/>
            <a:ext cx="447125" cy="459900"/>
          </a:xfrm>
          <a:prstGeom prst="rect">
            <a:avLst/>
          </a:prstGeom>
          <a:noFill/>
          <a:ln>
            <a:noFill/>
          </a:ln>
        </p:spPr>
      </p:pic>
      <p:sp>
        <p:nvSpPr>
          <p:cNvPr id="732" name="Google Shape;732;p56"/>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1_1_1_1_1_1_1">
    <p:spTree>
      <p:nvGrpSpPr>
        <p:cNvPr id="733" name="Shape 733"/>
        <p:cNvGrpSpPr/>
        <p:nvPr/>
      </p:nvGrpSpPr>
      <p:grpSpPr>
        <a:xfrm>
          <a:off x="0" y="0"/>
          <a:ext cx="0" cy="0"/>
          <a:chOff x="0" y="0"/>
          <a:chExt cx="0" cy="0"/>
        </a:xfrm>
      </p:grpSpPr>
      <p:pic>
        <p:nvPicPr>
          <p:cNvPr id="734" name="Google Shape;734;p57"/>
          <p:cNvPicPr preferRelativeResize="0"/>
          <p:nvPr/>
        </p:nvPicPr>
        <p:blipFill rotWithShape="1">
          <a:blip r:embed="rId2">
            <a:alphaModFix/>
          </a:blip>
          <a:srcRect b="0" l="0" r="0" t="0"/>
          <a:stretch/>
        </p:blipFill>
        <p:spPr>
          <a:xfrm rot="899984">
            <a:off x="8633118" y="3812958"/>
            <a:ext cx="854965" cy="1591083"/>
          </a:xfrm>
          <a:prstGeom prst="rect">
            <a:avLst/>
          </a:prstGeom>
          <a:noFill/>
          <a:ln>
            <a:noFill/>
          </a:ln>
        </p:spPr>
      </p:pic>
      <p:pic>
        <p:nvPicPr>
          <p:cNvPr id="735" name="Google Shape;735;p57"/>
          <p:cNvPicPr preferRelativeResize="0"/>
          <p:nvPr/>
        </p:nvPicPr>
        <p:blipFill rotWithShape="1">
          <a:blip r:embed="rId3">
            <a:alphaModFix/>
          </a:blip>
          <a:srcRect b="0" l="0" r="0" t="0"/>
          <a:stretch/>
        </p:blipFill>
        <p:spPr>
          <a:xfrm rot="5400000">
            <a:off x="8062423" y="-376402"/>
            <a:ext cx="861200" cy="1110050"/>
          </a:xfrm>
          <a:prstGeom prst="rect">
            <a:avLst/>
          </a:prstGeom>
          <a:noFill/>
          <a:ln>
            <a:noFill/>
          </a:ln>
        </p:spPr>
      </p:pic>
      <p:pic>
        <p:nvPicPr>
          <p:cNvPr id="736" name="Google Shape;736;p57"/>
          <p:cNvPicPr preferRelativeResize="0"/>
          <p:nvPr/>
        </p:nvPicPr>
        <p:blipFill rotWithShape="1">
          <a:blip r:embed="rId4">
            <a:alphaModFix/>
          </a:blip>
          <a:srcRect b="0" l="0" r="0" t="0"/>
          <a:stretch/>
        </p:blipFill>
        <p:spPr>
          <a:xfrm rot="4215200">
            <a:off x="7949962" y="3929787"/>
            <a:ext cx="615225" cy="1863149"/>
          </a:xfrm>
          <a:prstGeom prst="rect">
            <a:avLst/>
          </a:prstGeom>
          <a:noFill/>
          <a:ln>
            <a:noFill/>
          </a:ln>
        </p:spPr>
      </p:pic>
      <p:pic>
        <p:nvPicPr>
          <p:cNvPr id="737" name="Google Shape;737;p57"/>
          <p:cNvPicPr preferRelativeResize="0"/>
          <p:nvPr/>
        </p:nvPicPr>
        <p:blipFill rotWithShape="1">
          <a:blip r:embed="rId5">
            <a:alphaModFix/>
          </a:blip>
          <a:srcRect b="0" l="0" r="0" t="0"/>
          <a:stretch/>
        </p:blipFill>
        <p:spPr>
          <a:xfrm rot="-5400000">
            <a:off x="-527062" y="671749"/>
            <a:ext cx="1242150" cy="1216400"/>
          </a:xfrm>
          <a:prstGeom prst="rect">
            <a:avLst/>
          </a:prstGeom>
          <a:noFill/>
          <a:ln>
            <a:noFill/>
          </a:ln>
        </p:spPr>
      </p:pic>
      <p:pic>
        <p:nvPicPr>
          <p:cNvPr id="738" name="Google Shape;738;p57"/>
          <p:cNvPicPr preferRelativeResize="0"/>
          <p:nvPr/>
        </p:nvPicPr>
        <p:blipFill rotWithShape="1">
          <a:blip r:embed="rId6">
            <a:alphaModFix/>
          </a:blip>
          <a:srcRect b="0" l="0" r="0" t="0"/>
          <a:stretch/>
        </p:blipFill>
        <p:spPr>
          <a:xfrm rot="-671215">
            <a:off x="1825868" y="-204385"/>
            <a:ext cx="1842190" cy="521819"/>
          </a:xfrm>
          <a:prstGeom prst="rect">
            <a:avLst/>
          </a:prstGeom>
          <a:noFill/>
          <a:ln>
            <a:noFill/>
          </a:ln>
        </p:spPr>
      </p:pic>
      <p:pic>
        <p:nvPicPr>
          <p:cNvPr id="739" name="Google Shape;739;p57"/>
          <p:cNvPicPr preferRelativeResize="0"/>
          <p:nvPr/>
        </p:nvPicPr>
        <p:blipFill rotWithShape="1">
          <a:blip r:embed="rId7">
            <a:alphaModFix/>
          </a:blip>
          <a:srcRect b="0" l="0" r="0" t="0"/>
          <a:stretch/>
        </p:blipFill>
        <p:spPr>
          <a:xfrm>
            <a:off x="-204800" y="4553750"/>
            <a:ext cx="2041700" cy="922050"/>
          </a:xfrm>
          <a:prstGeom prst="rect">
            <a:avLst/>
          </a:prstGeom>
          <a:noFill/>
          <a:ln>
            <a:noFill/>
          </a:ln>
        </p:spPr>
      </p:pic>
      <p:pic>
        <p:nvPicPr>
          <p:cNvPr id="740" name="Google Shape;740;p57"/>
          <p:cNvPicPr preferRelativeResize="0"/>
          <p:nvPr/>
        </p:nvPicPr>
        <p:blipFill rotWithShape="1">
          <a:blip r:embed="rId8">
            <a:alphaModFix/>
          </a:blip>
          <a:srcRect b="45818" l="16872" r="25126" t="22308"/>
          <a:stretch/>
        </p:blipFill>
        <p:spPr>
          <a:xfrm flipH="1" rot="7262559">
            <a:off x="8353810" y="751247"/>
            <a:ext cx="1088284" cy="409832"/>
          </a:xfrm>
          <a:prstGeom prst="rect">
            <a:avLst/>
          </a:prstGeom>
          <a:noFill/>
          <a:ln>
            <a:noFill/>
          </a:ln>
        </p:spPr>
      </p:pic>
      <p:pic>
        <p:nvPicPr>
          <p:cNvPr id="741" name="Google Shape;741;p57"/>
          <p:cNvPicPr preferRelativeResize="0"/>
          <p:nvPr/>
        </p:nvPicPr>
        <p:blipFill rotWithShape="1">
          <a:blip r:embed="rId9">
            <a:alphaModFix/>
          </a:blip>
          <a:srcRect b="0" l="0" r="0" t="0"/>
          <a:stretch/>
        </p:blipFill>
        <p:spPr>
          <a:xfrm>
            <a:off x="1345636" y="4631413"/>
            <a:ext cx="447125" cy="459900"/>
          </a:xfrm>
          <a:prstGeom prst="rect">
            <a:avLst/>
          </a:prstGeom>
          <a:noFill/>
          <a:ln>
            <a:noFill/>
          </a:ln>
        </p:spPr>
      </p:pic>
      <p:sp>
        <p:nvSpPr>
          <p:cNvPr id="742" name="Google Shape;742;p57"/>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pic>
        <p:nvPicPr>
          <p:cNvPr id="743" name="Google Shape;743;p57"/>
          <p:cNvPicPr preferRelativeResize="0"/>
          <p:nvPr/>
        </p:nvPicPr>
        <p:blipFill rotWithShape="1">
          <a:blip r:embed="rId8">
            <a:alphaModFix/>
          </a:blip>
          <a:srcRect b="45818" l="16872" r="25126" t="22308"/>
          <a:stretch/>
        </p:blipFill>
        <p:spPr>
          <a:xfrm flipH="1" rot="4642560">
            <a:off x="-344691" y="1813897"/>
            <a:ext cx="1088284" cy="40983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1_1_1_1_1_1_1_1">
    <p:spTree>
      <p:nvGrpSpPr>
        <p:cNvPr id="744" name="Shape 744"/>
        <p:cNvGrpSpPr/>
        <p:nvPr/>
      </p:nvGrpSpPr>
      <p:grpSpPr>
        <a:xfrm>
          <a:off x="0" y="0"/>
          <a:ext cx="0" cy="0"/>
          <a:chOff x="0" y="0"/>
          <a:chExt cx="0" cy="0"/>
        </a:xfrm>
      </p:grpSpPr>
      <p:pic>
        <p:nvPicPr>
          <p:cNvPr id="745" name="Google Shape;745;p58"/>
          <p:cNvPicPr preferRelativeResize="0"/>
          <p:nvPr/>
        </p:nvPicPr>
        <p:blipFill rotWithShape="1">
          <a:blip r:embed="rId2">
            <a:alphaModFix/>
          </a:blip>
          <a:srcRect b="0" l="0" r="0" t="0"/>
          <a:stretch/>
        </p:blipFill>
        <p:spPr>
          <a:xfrm>
            <a:off x="-578625" y="3822230"/>
            <a:ext cx="1645500" cy="1680645"/>
          </a:xfrm>
          <a:prstGeom prst="rect">
            <a:avLst/>
          </a:prstGeom>
          <a:noFill/>
          <a:ln>
            <a:noFill/>
          </a:ln>
        </p:spPr>
      </p:pic>
      <p:pic>
        <p:nvPicPr>
          <p:cNvPr id="746" name="Google Shape;746;p58"/>
          <p:cNvPicPr preferRelativeResize="0"/>
          <p:nvPr/>
        </p:nvPicPr>
        <p:blipFill rotWithShape="1">
          <a:blip r:embed="rId3">
            <a:alphaModFix/>
          </a:blip>
          <a:srcRect b="0" l="0" r="0" t="0"/>
          <a:stretch/>
        </p:blipFill>
        <p:spPr>
          <a:xfrm>
            <a:off x="-461812" y="911338"/>
            <a:ext cx="1150475" cy="858350"/>
          </a:xfrm>
          <a:prstGeom prst="rect">
            <a:avLst/>
          </a:prstGeom>
          <a:noFill/>
          <a:ln>
            <a:noFill/>
          </a:ln>
        </p:spPr>
      </p:pic>
      <p:pic>
        <p:nvPicPr>
          <p:cNvPr id="747" name="Google Shape;747;p58"/>
          <p:cNvPicPr preferRelativeResize="0"/>
          <p:nvPr/>
        </p:nvPicPr>
        <p:blipFill rotWithShape="1">
          <a:blip r:embed="rId4">
            <a:alphaModFix/>
          </a:blip>
          <a:srcRect b="0" l="23733" r="0" t="0"/>
          <a:stretch/>
        </p:blipFill>
        <p:spPr>
          <a:xfrm rot="-5400000">
            <a:off x="2343927" y="-333017"/>
            <a:ext cx="631174" cy="1066663"/>
          </a:xfrm>
          <a:prstGeom prst="rect">
            <a:avLst/>
          </a:prstGeom>
          <a:noFill/>
          <a:ln>
            <a:noFill/>
          </a:ln>
        </p:spPr>
      </p:pic>
      <p:pic>
        <p:nvPicPr>
          <p:cNvPr id="748" name="Google Shape;748;p58"/>
          <p:cNvPicPr preferRelativeResize="0"/>
          <p:nvPr/>
        </p:nvPicPr>
        <p:blipFill rotWithShape="1">
          <a:blip r:embed="rId5">
            <a:alphaModFix/>
          </a:blip>
          <a:srcRect b="0" l="0" r="0" t="0"/>
          <a:stretch/>
        </p:blipFill>
        <p:spPr>
          <a:xfrm>
            <a:off x="8711600" y="3560124"/>
            <a:ext cx="836251" cy="1216750"/>
          </a:xfrm>
          <a:prstGeom prst="rect">
            <a:avLst/>
          </a:prstGeom>
          <a:noFill/>
          <a:ln>
            <a:noFill/>
          </a:ln>
        </p:spPr>
      </p:pic>
      <p:pic>
        <p:nvPicPr>
          <p:cNvPr id="749" name="Google Shape;749;p58"/>
          <p:cNvPicPr preferRelativeResize="0"/>
          <p:nvPr/>
        </p:nvPicPr>
        <p:blipFill rotWithShape="1">
          <a:blip r:embed="rId6">
            <a:alphaModFix/>
          </a:blip>
          <a:srcRect b="0" l="0" r="0" t="0"/>
          <a:stretch/>
        </p:blipFill>
        <p:spPr>
          <a:xfrm>
            <a:off x="8071563" y="4211224"/>
            <a:ext cx="1242150" cy="1216400"/>
          </a:xfrm>
          <a:prstGeom prst="rect">
            <a:avLst/>
          </a:prstGeom>
          <a:noFill/>
          <a:ln>
            <a:noFill/>
          </a:ln>
        </p:spPr>
      </p:pic>
      <p:pic>
        <p:nvPicPr>
          <p:cNvPr id="750" name="Google Shape;750;p58"/>
          <p:cNvPicPr preferRelativeResize="0"/>
          <p:nvPr/>
        </p:nvPicPr>
        <p:blipFill rotWithShape="1">
          <a:blip r:embed="rId7">
            <a:alphaModFix/>
          </a:blip>
          <a:srcRect b="0" l="0" r="25121" t="0"/>
          <a:stretch/>
        </p:blipFill>
        <p:spPr>
          <a:xfrm>
            <a:off x="-578625" y="-115282"/>
            <a:ext cx="1384125" cy="1266733"/>
          </a:xfrm>
          <a:prstGeom prst="rect">
            <a:avLst/>
          </a:prstGeom>
          <a:noFill/>
          <a:ln>
            <a:noFill/>
          </a:ln>
        </p:spPr>
      </p:pic>
      <p:pic>
        <p:nvPicPr>
          <p:cNvPr id="751" name="Google Shape;751;p58"/>
          <p:cNvPicPr preferRelativeResize="0"/>
          <p:nvPr/>
        </p:nvPicPr>
        <p:blipFill rotWithShape="1">
          <a:blip r:embed="rId8">
            <a:alphaModFix/>
          </a:blip>
          <a:srcRect b="0" l="0" r="0" t="0"/>
          <a:stretch/>
        </p:blipFill>
        <p:spPr>
          <a:xfrm>
            <a:off x="983098" y="4432600"/>
            <a:ext cx="447125" cy="459900"/>
          </a:xfrm>
          <a:prstGeom prst="rect">
            <a:avLst/>
          </a:prstGeom>
          <a:noFill/>
          <a:ln>
            <a:noFill/>
          </a:ln>
        </p:spPr>
      </p:pic>
      <p:pic>
        <p:nvPicPr>
          <p:cNvPr id="752" name="Google Shape;752;p58"/>
          <p:cNvPicPr preferRelativeResize="0"/>
          <p:nvPr/>
        </p:nvPicPr>
        <p:blipFill rotWithShape="1">
          <a:blip r:embed="rId9">
            <a:alphaModFix/>
          </a:blip>
          <a:srcRect b="0" l="0" r="0" t="0"/>
          <a:stretch/>
        </p:blipFill>
        <p:spPr>
          <a:xfrm rot="1539640">
            <a:off x="3270194" y="4476375"/>
            <a:ext cx="1475225" cy="1100650"/>
          </a:xfrm>
          <a:prstGeom prst="rect">
            <a:avLst/>
          </a:prstGeom>
          <a:noFill/>
          <a:ln>
            <a:noFill/>
          </a:ln>
        </p:spPr>
      </p:pic>
      <p:sp>
        <p:nvSpPr>
          <p:cNvPr id="753" name="Google Shape;753;p58"/>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pic>
        <p:nvPicPr>
          <p:cNvPr id="754" name="Google Shape;754;p58"/>
          <p:cNvPicPr preferRelativeResize="0"/>
          <p:nvPr/>
        </p:nvPicPr>
        <p:blipFill rotWithShape="1">
          <a:blip r:embed="rId10">
            <a:alphaModFix/>
          </a:blip>
          <a:srcRect b="0" l="0" r="0" t="0"/>
          <a:stretch/>
        </p:blipFill>
        <p:spPr>
          <a:xfrm rot="6068967">
            <a:off x="8352136" y="-375016"/>
            <a:ext cx="681032" cy="126738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1_1_1_1_1_1_1_1_1">
    <p:spTree>
      <p:nvGrpSpPr>
        <p:cNvPr id="755" name="Shape 755"/>
        <p:cNvGrpSpPr/>
        <p:nvPr/>
      </p:nvGrpSpPr>
      <p:grpSpPr>
        <a:xfrm>
          <a:off x="0" y="0"/>
          <a:ext cx="0" cy="0"/>
          <a:chOff x="0" y="0"/>
          <a:chExt cx="0" cy="0"/>
        </a:xfrm>
      </p:grpSpPr>
      <p:pic>
        <p:nvPicPr>
          <p:cNvPr id="756" name="Google Shape;756;p59"/>
          <p:cNvPicPr preferRelativeResize="0"/>
          <p:nvPr/>
        </p:nvPicPr>
        <p:blipFill rotWithShape="1">
          <a:blip r:embed="rId2">
            <a:alphaModFix/>
          </a:blip>
          <a:srcRect b="0" l="0" r="0" t="0"/>
          <a:stretch/>
        </p:blipFill>
        <p:spPr>
          <a:xfrm rot="5399984">
            <a:off x="7387924" y="-602747"/>
            <a:ext cx="724275" cy="1347871"/>
          </a:xfrm>
          <a:prstGeom prst="rect">
            <a:avLst/>
          </a:prstGeom>
          <a:noFill/>
          <a:ln>
            <a:noFill/>
          </a:ln>
        </p:spPr>
      </p:pic>
      <p:pic>
        <p:nvPicPr>
          <p:cNvPr id="757" name="Google Shape;757;p59"/>
          <p:cNvPicPr preferRelativeResize="0"/>
          <p:nvPr/>
        </p:nvPicPr>
        <p:blipFill rotWithShape="1">
          <a:blip r:embed="rId3">
            <a:alphaModFix/>
          </a:blip>
          <a:srcRect b="0" l="0" r="0" t="0"/>
          <a:stretch/>
        </p:blipFill>
        <p:spPr>
          <a:xfrm rot="-5400000">
            <a:off x="-699487" y="251312"/>
            <a:ext cx="1332150" cy="1506825"/>
          </a:xfrm>
          <a:prstGeom prst="rect">
            <a:avLst/>
          </a:prstGeom>
          <a:noFill/>
          <a:ln>
            <a:noFill/>
          </a:ln>
        </p:spPr>
      </p:pic>
      <p:pic>
        <p:nvPicPr>
          <p:cNvPr id="758" name="Google Shape;758;p59"/>
          <p:cNvPicPr preferRelativeResize="0"/>
          <p:nvPr/>
        </p:nvPicPr>
        <p:blipFill rotWithShape="1">
          <a:blip r:embed="rId4">
            <a:alphaModFix/>
          </a:blip>
          <a:srcRect b="0" l="0" r="0" t="0"/>
          <a:stretch/>
        </p:blipFill>
        <p:spPr>
          <a:xfrm rot="-5547130">
            <a:off x="7968774" y="-507785"/>
            <a:ext cx="1404918" cy="1375775"/>
          </a:xfrm>
          <a:prstGeom prst="rect">
            <a:avLst/>
          </a:prstGeom>
          <a:noFill/>
          <a:ln>
            <a:noFill/>
          </a:ln>
        </p:spPr>
      </p:pic>
      <p:grpSp>
        <p:nvGrpSpPr>
          <p:cNvPr id="759" name="Google Shape;759;p59"/>
          <p:cNvGrpSpPr/>
          <p:nvPr/>
        </p:nvGrpSpPr>
        <p:grpSpPr>
          <a:xfrm>
            <a:off x="-117748" y="4661548"/>
            <a:ext cx="2587699" cy="681056"/>
            <a:chOff x="6556302" y="4462448"/>
            <a:chExt cx="2587699" cy="681056"/>
          </a:xfrm>
        </p:grpSpPr>
        <p:pic>
          <p:nvPicPr>
            <p:cNvPr id="760" name="Google Shape;760;p59"/>
            <p:cNvPicPr preferRelativeResize="0"/>
            <p:nvPr/>
          </p:nvPicPr>
          <p:blipFill rotWithShape="1">
            <a:blip r:embed="rId5">
              <a:alphaModFix/>
            </a:blip>
            <a:srcRect b="0" l="0" r="0" t="0"/>
            <a:stretch/>
          </p:blipFill>
          <p:spPr>
            <a:xfrm rot="5399983">
              <a:off x="8169764" y="4169266"/>
              <a:ext cx="681050" cy="1267421"/>
            </a:xfrm>
            <a:prstGeom prst="rect">
              <a:avLst/>
            </a:prstGeom>
            <a:noFill/>
            <a:ln>
              <a:noFill/>
            </a:ln>
          </p:spPr>
        </p:pic>
        <p:pic>
          <p:nvPicPr>
            <p:cNvPr id="761" name="Google Shape;761;p59"/>
            <p:cNvPicPr preferRelativeResize="0"/>
            <p:nvPr/>
          </p:nvPicPr>
          <p:blipFill rotWithShape="1">
            <a:blip r:embed="rId5">
              <a:alphaModFix/>
            </a:blip>
            <a:srcRect b="0" l="0" r="0" t="0"/>
            <a:stretch/>
          </p:blipFill>
          <p:spPr>
            <a:xfrm rot="-5400017">
              <a:off x="6849489" y="4169266"/>
              <a:ext cx="681050" cy="1267421"/>
            </a:xfrm>
            <a:prstGeom prst="rect">
              <a:avLst/>
            </a:prstGeom>
            <a:noFill/>
            <a:ln>
              <a:noFill/>
            </a:ln>
          </p:spPr>
        </p:pic>
      </p:grpSp>
      <p:pic>
        <p:nvPicPr>
          <p:cNvPr id="762" name="Google Shape;762;p59"/>
          <p:cNvPicPr preferRelativeResize="0"/>
          <p:nvPr/>
        </p:nvPicPr>
        <p:blipFill rotWithShape="1">
          <a:blip r:embed="rId6">
            <a:alphaModFix/>
          </a:blip>
          <a:srcRect b="0" l="0" r="0" t="0"/>
          <a:stretch/>
        </p:blipFill>
        <p:spPr>
          <a:xfrm rot="3262801">
            <a:off x="8124175" y="3481971"/>
            <a:ext cx="1493575" cy="1843925"/>
          </a:xfrm>
          <a:prstGeom prst="rect">
            <a:avLst/>
          </a:prstGeom>
          <a:noFill/>
          <a:ln>
            <a:noFill/>
          </a:ln>
        </p:spPr>
      </p:pic>
      <p:pic>
        <p:nvPicPr>
          <p:cNvPr id="763" name="Google Shape;763;p59"/>
          <p:cNvPicPr preferRelativeResize="0"/>
          <p:nvPr/>
        </p:nvPicPr>
        <p:blipFill rotWithShape="1">
          <a:blip r:embed="rId7">
            <a:alphaModFix amt="63000"/>
          </a:blip>
          <a:srcRect b="0" l="0" r="0" t="0"/>
          <a:stretch/>
        </p:blipFill>
        <p:spPr>
          <a:xfrm>
            <a:off x="181900" y="1269762"/>
            <a:ext cx="455037" cy="468038"/>
          </a:xfrm>
          <a:prstGeom prst="rect">
            <a:avLst/>
          </a:prstGeom>
          <a:noFill/>
          <a:ln>
            <a:noFill/>
          </a:ln>
        </p:spPr>
      </p:pic>
      <p:pic>
        <p:nvPicPr>
          <p:cNvPr id="764" name="Google Shape;764;p59"/>
          <p:cNvPicPr preferRelativeResize="0"/>
          <p:nvPr/>
        </p:nvPicPr>
        <p:blipFill rotWithShape="1">
          <a:blip r:embed="rId8">
            <a:alphaModFix/>
          </a:blip>
          <a:srcRect b="45818" l="16872" r="25126" t="22308"/>
          <a:stretch/>
        </p:blipFill>
        <p:spPr>
          <a:xfrm flipH="1" rot="-1800037">
            <a:off x="7772172" y="4712697"/>
            <a:ext cx="1088284" cy="409832"/>
          </a:xfrm>
          <a:prstGeom prst="rect">
            <a:avLst/>
          </a:prstGeom>
          <a:noFill/>
          <a:ln>
            <a:noFill/>
          </a:ln>
        </p:spPr>
      </p:pic>
      <p:pic>
        <p:nvPicPr>
          <p:cNvPr id="765" name="Google Shape;765;p59"/>
          <p:cNvPicPr preferRelativeResize="0"/>
          <p:nvPr/>
        </p:nvPicPr>
        <p:blipFill rotWithShape="1">
          <a:blip r:embed="rId9">
            <a:alphaModFix/>
          </a:blip>
          <a:srcRect b="0" l="23733" r="0" t="0"/>
          <a:stretch/>
        </p:blipFill>
        <p:spPr>
          <a:xfrm rot="-5400000">
            <a:off x="2124827" y="-415592"/>
            <a:ext cx="631174" cy="1066663"/>
          </a:xfrm>
          <a:prstGeom prst="rect">
            <a:avLst/>
          </a:prstGeom>
          <a:noFill/>
          <a:ln>
            <a:noFill/>
          </a:ln>
        </p:spPr>
      </p:pic>
      <p:sp>
        <p:nvSpPr>
          <p:cNvPr id="766" name="Google Shape;766;p59"/>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TITLE_ONLY_1_1_1_1_1_1_1_1_1_1">
    <p:spTree>
      <p:nvGrpSpPr>
        <p:cNvPr id="767" name="Shape 767"/>
        <p:cNvGrpSpPr/>
        <p:nvPr/>
      </p:nvGrpSpPr>
      <p:grpSpPr>
        <a:xfrm>
          <a:off x="0" y="0"/>
          <a:ext cx="0" cy="0"/>
          <a:chOff x="0" y="0"/>
          <a:chExt cx="0" cy="0"/>
        </a:xfrm>
      </p:grpSpPr>
      <p:pic>
        <p:nvPicPr>
          <p:cNvPr id="768" name="Google Shape;768;p60"/>
          <p:cNvPicPr preferRelativeResize="0"/>
          <p:nvPr/>
        </p:nvPicPr>
        <p:blipFill rotWithShape="1">
          <a:blip r:embed="rId2">
            <a:alphaModFix/>
          </a:blip>
          <a:srcRect b="0" l="0" r="0" t="0"/>
          <a:stretch/>
        </p:blipFill>
        <p:spPr>
          <a:xfrm>
            <a:off x="7382876" y="4368500"/>
            <a:ext cx="1897075" cy="856725"/>
          </a:xfrm>
          <a:prstGeom prst="rect">
            <a:avLst/>
          </a:prstGeom>
          <a:noFill/>
          <a:ln>
            <a:noFill/>
          </a:ln>
        </p:spPr>
      </p:pic>
      <p:pic>
        <p:nvPicPr>
          <p:cNvPr id="769" name="Google Shape;769;p60"/>
          <p:cNvPicPr preferRelativeResize="0"/>
          <p:nvPr/>
        </p:nvPicPr>
        <p:blipFill rotWithShape="1">
          <a:blip r:embed="rId3">
            <a:alphaModFix/>
          </a:blip>
          <a:srcRect b="0" l="0" r="0" t="0"/>
          <a:stretch/>
        </p:blipFill>
        <p:spPr>
          <a:xfrm rot="5399984">
            <a:off x="197818" y="-688017"/>
            <a:ext cx="854965" cy="1591083"/>
          </a:xfrm>
          <a:prstGeom prst="rect">
            <a:avLst/>
          </a:prstGeom>
          <a:noFill/>
          <a:ln>
            <a:noFill/>
          </a:ln>
        </p:spPr>
      </p:pic>
      <p:pic>
        <p:nvPicPr>
          <p:cNvPr id="770" name="Google Shape;770;p60"/>
          <p:cNvPicPr preferRelativeResize="0"/>
          <p:nvPr/>
        </p:nvPicPr>
        <p:blipFill rotWithShape="1">
          <a:blip r:embed="rId4">
            <a:alphaModFix/>
          </a:blip>
          <a:srcRect b="0" l="0" r="0" t="0"/>
          <a:stretch/>
        </p:blipFill>
        <p:spPr>
          <a:xfrm rot="1239457">
            <a:off x="6606094" y="4368500"/>
            <a:ext cx="1475225" cy="1100650"/>
          </a:xfrm>
          <a:prstGeom prst="rect">
            <a:avLst/>
          </a:prstGeom>
          <a:noFill/>
          <a:ln>
            <a:noFill/>
          </a:ln>
        </p:spPr>
      </p:pic>
      <p:pic>
        <p:nvPicPr>
          <p:cNvPr id="771" name="Google Shape;771;p60"/>
          <p:cNvPicPr preferRelativeResize="0"/>
          <p:nvPr/>
        </p:nvPicPr>
        <p:blipFill rotWithShape="1">
          <a:blip r:embed="rId5">
            <a:alphaModFix/>
          </a:blip>
          <a:srcRect b="0" l="23733" r="0" t="0"/>
          <a:stretch/>
        </p:blipFill>
        <p:spPr>
          <a:xfrm rot="10800000">
            <a:off x="8513700" y="192751"/>
            <a:ext cx="766250" cy="1294925"/>
          </a:xfrm>
          <a:prstGeom prst="rect">
            <a:avLst/>
          </a:prstGeom>
          <a:noFill/>
          <a:ln>
            <a:noFill/>
          </a:ln>
        </p:spPr>
      </p:pic>
      <p:pic>
        <p:nvPicPr>
          <p:cNvPr id="772" name="Google Shape;772;p60"/>
          <p:cNvPicPr preferRelativeResize="0"/>
          <p:nvPr/>
        </p:nvPicPr>
        <p:blipFill rotWithShape="1">
          <a:blip r:embed="rId6">
            <a:alphaModFix/>
          </a:blip>
          <a:srcRect b="0" l="0" r="0" t="0"/>
          <a:stretch/>
        </p:blipFill>
        <p:spPr>
          <a:xfrm rot="-1373593">
            <a:off x="448813" y="4253037"/>
            <a:ext cx="1393552" cy="1473852"/>
          </a:xfrm>
          <a:prstGeom prst="rect">
            <a:avLst/>
          </a:prstGeom>
          <a:noFill/>
          <a:ln>
            <a:noFill/>
          </a:ln>
        </p:spPr>
      </p:pic>
      <p:pic>
        <p:nvPicPr>
          <p:cNvPr id="773" name="Google Shape;773;p60"/>
          <p:cNvPicPr preferRelativeResize="0"/>
          <p:nvPr/>
        </p:nvPicPr>
        <p:blipFill rotWithShape="1">
          <a:blip r:embed="rId7">
            <a:alphaModFix/>
          </a:blip>
          <a:srcRect b="0" l="0" r="0" t="0"/>
          <a:stretch/>
        </p:blipFill>
        <p:spPr>
          <a:xfrm>
            <a:off x="8205336" y="0"/>
            <a:ext cx="447125" cy="459900"/>
          </a:xfrm>
          <a:prstGeom prst="rect">
            <a:avLst/>
          </a:prstGeom>
          <a:noFill/>
          <a:ln>
            <a:noFill/>
          </a:ln>
        </p:spPr>
      </p:pic>
      <p:pic>
        <p:nvPicPr>
          <p:cNvPr id="774" name="Google Shape;774;p60"/>
          <p:cNvPicPr preferRelativeResize="0"/>
          <p:nvPr/>
        </p:nvPicPr>
        <p:blipFill rotWithShape="1">
          <a:blip r:embed="rId8">
            <a:alphaModFix/>
          </a:blip>
          <a:srcRect b="45818" l="16872" r="25126" t="22308"/>
          <a:stretch/>
        </p:blipFill>
        <p:spPr>
          <a:xfrm flipH="1" rot="6050665">
            <a:off x="-298716" y="1028447"/>
            <a:ext cx="1088285" cy="409832"/>
          </a:xfrm>
          <a:prstGeom prst="rect">
            <a:avLst/>
          </a:prstGeom>
          <a:noFill/>
          <a:ln>
            <a:noFill/>
          </a:ln>
        </p:spPr>
      </p:pic>
      <p:pic>
        <p:nvPicPr>
          <p:cNvPr id="775" name="Google Shape;775;p60"/>
          <p:cNvPicPr preferRelativeResize="0"/>
          <p:nvPr/>
        </p:nvPicPr>
        <p:blipFill rotWithShape="1">
          <a:blip r:embed="rId9">
            <a:alphaModFix amt="63000"/>
          </a:blip>
          <a:srcRect b="0" l="0" r="0" t="0"/>
          <a:stretch/>
        </p:blipFill>
        <p:spPr>
          <a:xfrm>
            <a:off x="1420850" y="4562850"/>
            <a:ext cx="455037" cy="468038"/>
          </a:xfrm>
          <a:prstGeom prst="rect">
            <a:avLst/>
          </a:prstGeom>
          <a:noFill/>
          <a:ln>
            <a:noFill/>
          </a:ln>
        </p:spPr>
      </p:pic>
      <p:sp>
        <p:nvSpPr>
          <p:cNvPr id="776" name="Google Shape;776;p60"/>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777" name="Shape 777"/>
        <p:cNvGrpSpPr/>
        <p:nvPr/>
      </p:nvGrpSpPr>
      <p:grpSpPr>
        <a:xfrm>
          <a:off x="0" y="0"/>
          <a:ext cx="0" cy="0"/>
          <a:chOff x="0" y="0"/>
          <a:chExt cx="0" cy="0"/>
        </a:xfrm>
      </p:grpSpPr>
      <p:sp>
        <p:nvSpPr>
          <p:cNvPr id="778" name="Google Shape;778;p61"/>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779" name="Google Shape;779;p61"/>
          <p:cNvSpPr txBox="1"/>
          <p:nvPr>
            <p:ph idx="1" type="subTitle"/>
          </p:nvPr>
        </p:nvSpPr>
        <p:spPr>
          <a:xfrm>
            <a:off x="715100" y="1069250"/>
            <a:ext cx="3815100" cy="353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400"/>
              <a:buChar char="●"/>
              <a:defRPr sz="14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780" name="Google Shape;780;p61"/>
          <p:cNvSpPr txBox="1"/>
          <p:nvPr>
            <p:ph idx="2" type="subTitle"/>
          </p:nvPr>
        </p:nvSpPr>
        <p:spPr>
          <a:xfrm>
            <a:off x="4603926" y="1069250"/>
            <a:ext cx="3815100" cy="353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400"/>
              <a:buChar char="●"/>
              <a:defRPr sz="14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pic>
        <p:nvPicPr>
          <p:cNvPr id="781" name="Google Shape;781;p61"/>
          <p:cNvPicPr preferRelativeResize="0"/>
          <p:nvPr/>
        </p:nvPicPr>
        <p:blipFill rotWithShape="1">
          <a:blip r:embed="rId2">
            <a:alphaModFix/>
          </a:blip>
          <a:srcRect b="0" l="0" r="0" t="0"/>
          <a:stretch/>
        </p:blipFill>
        <p:spPr>
          <a:xfrm rot="5399984">
            <a:off x="8001418" y="4312183"/>
            <a:ext cx="854965" cy="1591083"/>
          </a:xfrm>
          <a:prstGeom prst="rect">
            <a:avLst/>
          </a:prstGeom>
          <a:noFill/>
          <a:ln>
            <a:noFill/>
          </a:ln>
        </p:spPr>
      </p:pic>
      <p:pic>
        <p:nvPicPr>
          <p:cNvPr id="782" name="Google Shape;782;p61"/>
          <p:cNvPicPr preferRelativeResize="0"/>
          <p:nvPr/>
        </p:nvPicPr>
        <p:blipFill rotWithShape="1">
          <a:blip r:embed="rId3">
            <a:alphaModFix/>
          </a:blip>
          <a:srcRect b="0" l="0" r="0" t="0"/>
          <a:stretch/>
        </p:blipFill>
        <p:spPr>
          <a:xfrm rot="-18">
            <a:off x="-89301" y="3783701"/>
            <a:ext cx="730675" cy="1359797"/>
          </a:xfrm>
          <a:prstGeom prst="rect">
            <a:avLst/>
          </a:prstGeom>
          <a:noFill/>
          <a:ln>
            <a:noFill/>
          </a:ln>
        </p:spPr>
      </p:pic>
      <p:pic>
        <p:nvPicPr>
          <p:cNvPr id="783" name="Google Shape;783;p61"/>
          <p:cNvPicPr preferRelativeResize="0"/>
          <p:nvPr/>
        </p:nvPicPr>
        <p:blipFill rotWithShape="1">
          <a:blip r:embed="rId4">
            <a:alphaModFix/>
          </a:blip>
          <a:srcRect b="0" l="0" r="0" t="0"/>
          <a:stretch/>
        </p:blipFill>
        <p:spPr>
          <a:xfrm rot="3118682">
            <a:off x="7933019" y="-322075"/>
            <a:ext cx="1475225" cy="1100650"/>
          </a:xfrm>
          <a:prstGeom prst="rect">
            <a:avLst/>
          </a:prstGeom>
          <a:noFill/>
          <a:ln>
            <a:noFill/>
          </a:ln>
        </p:spPr>
      </p:pic>
      <p:pic>
        <p:nvPicPr>
          <p:cNvPr id="784" name="Google Shape;784;p61"/>
          <p:cNvPicPr preferRelativeResize="0"/>
          <p:nvPr/>
        </p:nvPicPr>
        <p:blipFill rotWithShape="1">
          <a:blip r:embed="rId5">
            <a:alphaModFix amt="79000"/>
          </a:blip>
          <a:srcRect b="0" l="0" r="0" t="0"/>
          <a:stretch/>
        </p:blipFill>
        <p:spPr>
          <a:xfrm>
            <a:off x="232225" y="4680250"/>
            <a:ext cx="1300525" cy="1182725"/>
          </a:xfrm>
          <a:prstGeom prst="rect">
            <a:avLst/>
          </a:prstGeom>
          <a:noFill/>
          <a:ln>
            <a:noFill/>
          </a:ln>
        </p:spPr>
      </p:pic>
      <p:pic>
        <p:nvPicPr>
          <p:cNvPr id="785" name="Google Shape;785;p61"/>
          <p:cNvPicPr preferRelativeResize="0"/>
          <p:nvPr/>
        </p:nvPicPr>
        <p:blipFill rotWithShape="1">
          <a:blip r:embed="rId6">
            <a:alphaModFix/>
          </a:blip>
          <a:srcRect b="0" l="0" r="0" t="0"/>
          <a:stretch/>
        </p:blipFill>
        <p:spPr>
          <a:xfrm>
            <a:off x="7335623" y="4766546"/>
            <a:ext cx="447125" cy="459900"/>
          </a:xfrm>
          <a:prstGeom prst="rect">
            <a:avLst/>
          </a:prstGeom>
          <a:noFill/>
          <a:ln>
            <a:noFill/>
          </a:ln>
        </p:spPr>
      </p:pic>
      <p:pic>
        <p:nvPicPr>
          <p:cNvPr id="786" name="Google Shape;786;p61"/>
          <p:cNvPicPr preferRelativeResize="0"/>
          <p:nvPr/>
        </p:nvPicPr>
        <p:blipFill rotWithShape="1">
          <a:blip r:embed="rId7">
            <a:alphaModFix/>
          </a:blip>
          <a:srcRect b="45818" l="16872" r="25126" t="22308"/>
          <a:stretch/>
        </p:blipFill>
        <p:spPr>
          <a:xfrm flipH="1" rot="6296767">
            <a:off x="8447059" y="2709360"/>
            <a:ext cx="1088284" cy="409832"/>
          </a:xfrm>
          <a:prstGeom prst="rect">
            <a:avLst/>
          </a:prstGeom>
          <a:noFill/>
          <a:ln>
            <a:noFill/>
          </a:ln>
        </p:spPr>
      </p:pic>
      <p:pic>
        <p:nvPicPr>
          <p:cNvPr id="787" name="Google Shape;787;p61"/>
          <p:cNvPicPr preferRelativeResize="0"/>
          <p:nvPr/>
        </p:nvPicPr>
        <p:blipFill rotWithShape="1">
          <a:blip r:embed="rId8">
            <a:alphaModFix/>
          </a:blip>
          <a:srcRect b="0" l="23733" r="0" t="0"/>
          <a:stretch/>
        </p:blipFill>
        <p:spPr>
          <a:xfrm>
            <a:off x="-161775" y="7585"/>
            <a:ext cx="730675" cy="1234828"/>
          </a:xfrm>
          <a:prstGeom prst="rect">
            <a:avLst/>
          </a:prstGeom>
          <a:noFill/>
          <a:ln>
            <a:noFill/>
          </a:ln>
        </p:spPr>
      </p:pic>
      <p:pic>
        <p:nvPicPr>
          <p:cNvPr id="788" name="Google Shape;788;p61"/>
          <p:cNvPicPr preferRelativeResize="0"/>
          <p:nvPr/>
        </p:nvPicPr>
        <p:blipFill rotWithShape="1">
          <a:blip r:embed="rId9">
            <a:alphaModFix/>
          </a:blip>
          <a:srcRect b="0" l="0" r="0" t="0"/>
          <a:stretch/>
        </p:blipFill>
        <p:spPr>
          <a:xfrm>
            <a:off x="491548" y="-121250"/>
            <a:ext cx="447125" cy="459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 name="Shape 57"/>
        <p:cNvGrpSpPr/>
        <p:nvPr/>
      </p:nvGrpSpPr>
      <p:grpSpPr>
        <a:xfrm>
          <a:off x="0" y="0"/>
          <a:ext cx="0" cy="0"/>
          <a:chOff x="0" y="0"/>
          <a:chExt cx="0" cy="0"/>
        </a:xfrm>
      </p:grpSpPr>
      <p:sp>
        <p:nvSpPr>
          <p:cNvPr id="58" name="Google Shape;58;p7"/>
          <p:cNvSpPr txBox="1"/>
          <p:nvPr>
            <p:ph type="title"/>
          </p:nvPr>
        </p:nvSpPr>
        <p:spPr>
          <a:xfrm>
            <a:off x="1163075" y="1080700"/>
            <a:ext cx="3950700" cy="6636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59" name="Google Shape;59;p7"/>
          <p:cNvSpPr txBox="1"/>
          <p:nvPr>
            <p:ph idx="1" type="subTitle"/>
          </p:nvPr>
        </p:nvSpPr>
        <p:spPr>
          <a:xfrm>
            <a:off x="1163074" y="1821675"/>
            <a:ext cx="3950700" cy="229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pic>
        <p:nvPicPr>
          <p:cNvPr id="60" name="Google Shape;60;p7"/>
          <p:cNvPicPr preferRelativeResize="0"/>
          <p:nvPr/>
        </p:nvPicPr>
        <p:blipFill>
          <a:blip r:embed="rId2">
            <a:alphaModFix/>
          </a:blip>
          <a:stretch>
            <a:fillRect/>
          </a:stretch>
        </p:blipFill>
        <p:spPr>
          <a:xfrm>
            <a:off x="3659150" y="3882050"/>
            <a:ext cx="5584527" cy="1832250"/>
          </a:xfrm>
          <a:prstGeom prst="rect">
            <a:avLst/>
          </a:prstGeom>
          <a:noFill/>
          <a:ln>
            <a:noFill/>
          </a:ln>
        </p:spPr>
      </p:pic>
      <p:pic>
        <p:nvPicPr>
          <p:cNvPr id="61" name="Google Shape;61;p7"/>
          <p:cNvPicPr preferRelativeResize="0"/>
          <p:nvPr/>
        </p:nvPicPr>
        <p:blipFill>
          <a:blip r:embed="rId3">
            <a:alphaModFix/>
          </a:blip>
          <a:stretch>
            <a:fillRect/>
          </a:stretch>
        </p:blipFill>
        <p:spPr>
          <a:xfrm>
            <a:off x="-298202" y="4190600"/>
            <a:ext cx="1562700" cy="10939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89" name="Shape 789"/>
        <p:cNvGrpSpPr/>
        <p:nvPr/>
      </p:nvGrpSpPr>
      <p:grpSpPr>
        <a:xfrm>
          <a:off x="0" y="0"/>
          <a:ext cx="0" cy="0"/>
          <a:chOff x="0" y="0"/>
          <a:chExt cx="0" cy="0"/>
        </a:xfrm>
      </p:grpSpPr>
      <p:pic>
        <p:nvPicPr>
          <p:cNvPr id="790" name="Google Shape;790;p62"/>
          <p:cNvPicPr preferRelativeResize="0"/>
          <p:nvPr/>
        </p:nvPicPr>
        <p:blipFill rotWithShape="1">
          <a:blip r:embed="rId2">
            <a:alphaModFix/>
          </a:blip>
          <a:srcRect b="0" l="0" r="0" t="0"/>
          <a:stretch/>
        </p:blipFill>
        <p:spPr>
          <a:xfrm rot="10799984">
            <a:off x="-83582" y="2723208"/>
            <a:ext cx="854965" cy="1591083"/>
          </a:xfrm>
          <a:prstGeom prst="rect">
            <a:avLst/>
          </a:prstGeom>
          <a:noFill/>
          <a:ln>
            <a:noFill/>
          </a:ln>
        </p:spPr>
      </p:pic>
      <p:pic>
        <p:nvPicPr>
          <p:cNvPr id="791" name="Google Shape;791;p62"/>
          <p:cNvPicPr preferRelativeResize="0"/>
          <p:nvPr/>
        </p:nvPicPr>
        <p:blipFill rotWithShape="1">
          <a:blip r:embed="rId3">
            <a:alphaModFix/>
          </a:blip>
          <a:srcRect b="0" l="0" r="0" t="0"/>
          <a:stretch/>
        </p:blipFill>
        <p:spPr>
          <a:xfrm>
            <a:off x="-607175" y="3707517"/>
            <a:ext cx="1459575" cy="1801958"/>
          </a:xfrm>
          <a:prstGeom prst="rect">
            <a:avLst/>
          </a:prstGeom>
          <a:noFill/>
          <a:ln>
            <a:noFill/>
          </a:ln>
        </p:spPr>
      </p:pic>
      <p:pic>
        <p:nvPicPr>
          <p:cNvPr id="792" name="Google Shape;792;p62"/>
          <p:cNvPicPr preferRelativeResize="0"/>
          <p:nvPr/>
        </p:nvPicPr>
        <p:blipFill rotWithShape="1">
          <a:blip r:embed="rId4">
            <a:alphaModFix/>
          </a:blip>
          <a:srcRect b="0" l="0" r="0" t="0"/>
          <a:stretch/>
        </p:blipFill>
        <p:spPr>
          <a:xfrm>
            <a:off x="8297450" y="3796125"/>
            <a:ext cx="1050500" cy="1528500"/>
          </a:xfrm>
          <a:prstGeom prst="rect">
            <a:avLst/>
          </a:prstGeom>
          <a:noFill/>
          <a:ln>
            <a:noFill/>
          </a:ln>
        </p:spPr>
      </p:pic>
      <p:pic>
        <p:nvPicPr>
          <p:cNvPr id="793" name="Google Shape;793;p62"/>
          <p:cNvPicPr preferRelativeResize="0"/>
          <p:nvPr/>
        </p:nvPicPr>
        <p:blipFill rotWithShape="1">
          <a:blip r:embed="rId5">
            <a:alphaModFix/>
          </a:blip>
          <a:srcRect b="0" l="0" r="0" t="0"/>
          <a:stretch/>
        </p:blipFill>
        <p:spPr>
          <a:xfrm rot="5400000">
            <a:off x="6750049" y="4396074"/>
            <a:ext cx="734750" cy="947050"/>
          </a:xfrm>
          <a:prstGeom prst="rect">
            <a:avLst/>
          </a:prstGeom>
          <a:noFill/>
          <a:ln>
            <a:noFill/>
          </a:ln>
        </p:spPr>
      </p:pic>
      <p:pic>
        <p:nvPicPr>
          <p:cNvPr id="794" name="Google Shape;794;p62"/>
          <p:cNvPicPr preferRelativeResize="0"/>
          <p:nvPr/>
        </p:nvPicPr>
        <p:blipFill rotWithShape="1">
          <a:blip r:embed="rId6">
            <a:alphaModFix/>
          </a:blip>
          <a:srcRect b="0" l="0" r="0" t="0"/>
          <a:stretch/>
        </p:blipFill>
        <p:spPr>
          <a:xfrm rot="5399983">
            <a:off x="2575737" y="-373734"/>
            <a:ext cx="669525" cy="1245996"/>
          </a:xfrm>
          <a:prstGeom prst="rect">
            <a:avLst/>
          </a:prstGeom>
          <a:noFill/>
          <a:ln>
            <a:noFill/>
          </a:ln>
        </p:spPr>
      </p:pic>
      <p:pic>
        <p:nvPicPr>
          <p:cNvPr id="795" name="Google Shape;795;p62"/>
          <p:cNvPicPr preferRelativeResize="0"/>
          <p:nvPr/>
        </p:nvPicPr>
        <p:blipFill rotWithShape="1">
          <a:blip r:embed="rId7">
            <a:alphaModFix/>
          </a:blip>
          <a:srcRect b="0" l="0" r="0" t="0"/>
          <a:stretch/>
        </p:blipFill>
        <p:spPr>
          <a:xfrm rot="-1523655">
            <a:off x="7904975" y="14449"/>
            <a:ext cx="1242151" cy="1216400"/>
          </a:xfrm>
          <a:prstGeom prst="rect">
            <a:avLst/>
          </a:prstGeom>
          <a:noFill/>
          <a:ln>
            <a:noFill/>
          </a:ln>
        </p:spPr>
      </p:pic>
      <p:pic>
        <p:nvPicPr>
          <p:cNvPr id="796" name="Google Shape;796;p62"/>
          <p:cNvPicPr preferRelativeResize="0"/>
          <p:nvPr/>
        </p:nvPicPr>
        <p:blipFill rotWithShape="1">
          <a:blip r:embed="rId8">
            <a:alphaModFix/>
          </a:blip>
          <a:srcRect b="45818" l="16872" r="25126" t="22308"/>
          <a:stretch/>
        </p:blipFill>
        <p:spPr>
          <a:xfrm flipH="1" rot="5399965">
            <a:off x="-339216" y="464472"/>
            <a:ext cx="1088284" cy="409832"/>
          </a:xfrm>
          <a:prstGeom prst="rect">
            <a:avLst/>
          </a:prstGeom>
          <a:noFill/>
          <a:ln>
            <a:noFill/>
          </a:ln>
        </p:spPr>
      </p:pic>
      <p:pic>
        <p:nvPicPr>
          <p:cNvPr id="797" name="Google Shape;797;p62"/>
          <p:cNvPicPr preferRelativeResize="0"/>
          <p:nvPr/>
        </p:nvPicPr>
        <p:blipFill rotWithShape="1">
          <a:blip r:embed="rId8">
            <a:alphaModFix/>
          </a:blip>
          <a:srcRect b="45818" l="16872" r="25126" t="22308"/>
          <a:stretch/>
        </p:blipFill>
        <p:spPr>
          <a:xfrm flipH="1" rot="5399965">
            <a:off x="22309" y="201547"/>
            <a:ext cx="1088284" cy="409832"/>
          </a:xfrm>
          <a:prstGeom prst="rect">
            <a:avLst/>
          </a:prstGeom>
          <a:noFill/>
          <a:ln>
            <a:noFill/>
          </a:ln>
        </p:spPr>
      </p:pic>
      <p:pic>
        <p:nvPicPr>
          <p:cNvPr id="798" name="Google Shape;798;p62"/>
          <p:cNvPicPr preferRelativeResize="0"/>
          <p:nvPr/>
        </p:nvPicPr>
        <p:blipFill rotWithShape="1">
          <a:blip r:embed="rId9">
            <a:alphaModFix/>
          </a:blip>
          <a:srcRect b="0" l="0" r="0" t="0"/>
          <a:stretch/>
        </p:blipFill>
        <p:spPr>
          <a:xfrm rot="-1838201">
            <a:off x="8470798" y="2597543"/>
            <a:ext cx="1304760" cy="521815"/>
          </a:xfrm>
          <a:prstGeom prst="rect">
            <a:avLst/>
          </a:prstGeom>
          <a:noFill/>
          <a:ln>
            <a:noFill/>
          </a:ln>
        </p:spPr>
      </p:pic>
      <p:pic>
        <p:nvPicPr>
          <p:cNvPr id="799" name="Google Shape;799;p62"/>
          <p:cNvPicPr preferRelativeResize="0"/>
          <p:nvPr/>
        </p:nvPicPr>
        <p:blipFill rotWithShape="1">
          <a:blip r:embed="rId10">
            <a:alphaModFix/>
          </a:blip>
          <a:srcRect b="0" l="0" r="0" t="0"/>
          <a:stretch/>
        </p:blipFill>
        <p:spPr>
          <a:xfrm>
            <a:off x="8599136" y="2387313"/>
            <a:ext cx="447125" cy="459900"/>
          </a:xfrm>
          <a:prstGeom prst="rect">
            <a:avLst/>
          </a:prstGeom>
          <a:noFill/>
          <a:ln>
            <a:noFill/>
          </a:ln>
        </p:spPr>
      </p:pic>
      <p:sp>
        <p:nvSpPr>
          <p:cNvPr id="800" name="Google Shape;800;p62"/>
          <p:cNvSpPr txBox="1"/>
          <p:nvPr>
            <p:ph type="title"/>
          </p:nvPr>
        </p:nvSpPr>
        <p:spPr>
          <a:xfrm>
            <a:off x="2099050" y="3717025"/>
            <a:ext cx="5035500" cy="531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25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01" name="Google Shape;801;p62"/>
          <p:cNvSpPr txBox="1"/>
          <p:nvPr>
            <p:ph idx="1" type="subTitle"/>
          </p:nvPr>
        </p:nvSpPr>
        <p:spPr>
          <a:xfrm>
            <a:off x="1257750" y="2065250"/>
            <a:ext cx="6628500" cy="158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500"/>
              <a:buNone/>
              <a:defRPr sz="3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802" name="Shape 802"/>
        <p:cNvGrpSpPr/>
        <p:nvPr/>
      </p:nvGrpSpPr>
      <p:grpSpPr>
        <a:xfrm>
          <a:off x="0" y="0"/>
          <a:ext cx="0" cy="0"/>
          <a:chOff x="0" y="0"/>
          <a:chExt cx="0" cy="0"/>
        </a:xfrm>
      </p:grpSpPr>
      <p:pic>
        <p:nvPicPr>
          <p:cNvPr id="803" name="Google Shape;803;p63"/>
          <p:cNvPicPr preferRelativeResize="0"/>
          <p:nvPr/>
        </p:nvPicPr>
        <p:blipFill rotWithShape="1">
          <a:blip r:embed="rId2">
            <a:alphaModFix/>
          </a:blip>
          <a:srcRect b="0" l="0" r="0" t="0"/>
          <a:stretch/>
        </p:blipFill>
        <p:spPr>
          <a:xfrm rot="-875507">
            <a:off x="7821919" y="328215"/>
            <a:ext cx="1842190" cy="521819"/>
          </a:xfrm>
          <a:prstGeom prst="rect">
            <a:avLst/>
          </a:prstGeom>
          <a:noFill/>
          <a:ln>
            <a:noFill/>
          </a:ln>
        </p:spPr>
      </p:pic>
      <p:pic>
        <p:nvPicPr>
          <p:cNvPr id="804" name="Google Shape;804;p63"/>
          <p:cNvPicPr preferRelativeResize="0"/>
          <p:nvPr/>
        </p:nvPicPr>
        <p:blipFill rotWithShape="1">
          <a:blip r:embed="rId3">
            <a:alphaModFix/>
          </a:blip>
          <a:srcRect b="0" l="0" r="0" t="0"/>
          <a:stretch/>
        </p:blipFill>
        <p:spPr>
          <a:xfrm flipH="1">
            <a:off x="7935812" y="3914600"/>
            <a:ext cx="1285775" cy="1296925"/>
          </a:xfrm>
          <a:prstGeom prst="rect">
            <a:avLst/>
          </a:prstGeom>
          <a:noFill/>
          <a:ln>
            <a:noFill/>
          </a:ln>
        </p:spPr>
      </p:pic>
      <p:pic>
        <p:nvPicPr>
          <p:cNvPr id="805" name="Google Shape;805;p63"/>
          <p:cNvPicPr preferRelativeResize="0"/>
          <p:nvPr/>
        </p:nvPicPr>
        <p:blipFill rotWithShape="1">
          <a:blip r:embed="rId4">
            <a:alphaModFix/>
          </a:blip>
          <a:srcRect b="0" l="0" r="0" t="0"/>
          <a:stretch/>
        </p:blipFill>
        <p:spPr>
          <a:xfrm rot="5399984">
            <a:off x="83243" y="-420717"/>
            <a:ext cx="854965" cy="1591083"/>
          </a:xfrm>
          <a:prstGeom prst="rect">
            <a:avLst/>
          </a:prstGeom>
          <a:noFill/>
          <a:ln>
            <a:noFill/>
          </a:ln>
        </p:spPr>
      </p:pic>
      <p:pic>
        <p:nvPicPr>
          <p:cNvPr id="806" name="Google Shape;806;p63"/>
          <p:cNvPicPr preferRelativeResize="0"/>
          <p:nvPr/>
        </p:nvPicPr>
        <p:blipFill rotWithShape="1">
          <a:blip r:embed="rId5">
            <a:alphaModFix/>
          </a:blip>
          <a:srcRect b="0" l="0" r="0" t="0"/>
          <a:stretch/>
        </p:blipFill>
        <p:spPr>
          <a:xfrm rot="7035638">
            <a:off x="7544587" y="-558051"/>
            <a:ext cx="615225" cy="1863149"/>
          </a:xfrm>
          <a:prstGeom prst="rect">
            <a:avLst/>
          </a:prstGeom>
          <a:noFill/>
          <a:ln>
            <a:noFill/>
          </a:ln>
        </p:spPr>
      </p:pic>
      <p:pic>
        <p:nvPicPr>
          <p:cNvPr id="807" name="Google Shape;807;p63"/>
          <p:cNvPicPr preferRelativeResize="0"/>
          <p:nvPr/>
        </p:nvPicPr>
        <p:blipFill rotWithShape="1">
          <a:blip r:embed="rId6">
            <a:alphaModFix/>
          </a:blip>
          <a:srcRect b="0" l="0" r="0" t="0"/>
          <a:stretch/>
        </p:blipFill>
        <p:spPr>
          <a:xfrm rot="-2700000">
            <a:off x="-334837" y="4405712"/>
            <a:ext cx="1242150" cy="1216400"/>
          </a:xfrm>
          <a:prstGeom prst="rect">
            <a:avLst/>
          </a:prstGeom>
          <a:noFill/>
          <a:ln>
            <a:noFill/>
          </a:ln>
        </p:spPr>
      </p:pic>
      <p:pic>
        <p:nvPicPr>
          <p:cNvPr id="808" name="Google Shape;808;p63"/>
          <p:cNvPicPr preferRelativeResize="0"/>
          <p:nvPr/>
        </p:nvPicPr>
        <p:blipFill rotWithShape="1">
          <a:blip r:embed="rId7">
            <a:alphaModFix amt="63000"/>
          </a:blip>
          <a:srcRect b="0" l="0" r="0" t="0"/>
          <a:stretch/>
        </p:blipFill>
        <p:spPr>
          <a:xfrm>
            <a:off x="7390450" y="4507812"/>
            <a:ext cx="455037" cy="468038"/>
          </a:xfrm>
          <a:prstGeom prst="rect">
            <a:avLst/>
          </a:prstGeom>
          <a:noFill/>
          <a:ln>
            <a:noFill/>
          </a:ln>
        </p:spPr>
      </p:pic>
      <p:pic>
        <p:nvPicPr>
          <p:cNvPr id="809" name="Google Shape;809;p63"/>
          <p:cNvPicPr preferRelativeResize="0"/>
          <p:nvPr/>
        </p:nvPicPr>
        <p:blipFill rotWithShape="1">
          <a:blip r:embed="rId8">
            <a:alphaModFix/>
          </a:blip>
          <a:srcRect b="45818" l="16872" r="25126" t="22308"/>
          <a:stretch/>
        </p:blipFill>
        <p:spPr>
          <a:xfrm flipH="1" rot="-35">
            <a:off x="1026534" y="4460210"/>
            <a:ext cx="1088284" cy="409832"/>
          </a:xfrm>
          <a:prstGeom prst="rect">
            <a:avLst/>
          </a:prstGeom>
          <a:noFill/>
          <a:ln>
            <a:noFill/>
          </a:ln>
        </p:spPr>
      </p:pic>
      <p:pic>
        <p:nvPicPr>
          <p:cNvPr id="810" name="Google Shape;810;p63"/>
          <p:cNvPicPr preferRelativeResize="0"/>
          <p:nvPr/>
        </p:nvPicPr>
        <p:blipFill rotWithShape="1">
          <a:blip r:embed="rId8">
            <a:alphaModFix/>
          </a:blip>
          <a:srcRect b="45818" l="16872" r="25126" t="22308"/>
          <a:stretch/>
        </p:blipFill>
        <p:spPr>
          <a:xfrm flipH="1" rot="-509683">
            <a:off x="1420910" y="4810784"/>
            <a:ext cx="1088284" cy="409832"/>
          </a:xfrm>
          <a:prstGeom prst="rect">
            <a:avLst/>
          </a:prstGeom>
          <a:noFill/>
          <a:ln>
            <a:noFill/>
          </a:ln>
        </p:spPr>
      </p:pic>
      <p:sp>
        <p:nvSpPr>
          <p:cNvPr id="811" name="Google Shape;811;p63"/>
          <p:cNvSpPr txBox="1"/>
          <p:nvPr>
            <p:ph idx="1" type="subTitle"/>
          </p:nvPr>
        </p:nvSpPr>
        <p:spPr>
          <a:xfrm>
            <a:off x="5241325" y="3164100"/>
            <a:ext cx="2593500" cy="828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2" name="Google Shape;812;p63"/>
          <p:cNvSpPr txBox="1"/>
          <p:nvPr>
            <p:ph type="title"/>
          </p:nvPr>
        </p:nvSpPr>
        <p:spPr>
          <a:xfrm>
            <a:off x="4931575" y="1151075"/>
            <a:ext cx="3213000" cy="175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13" name="Google Shape;813;p63"/>
          <p:cNvSpPr/>
          <p:nvPr>
            <p:ph idx="2" type="pic"/>
          </p:nvPr>
        </p:nvSpPr>
        <p:spPr>
          <a:xfrm>
            <a:off x="879525" y="943175"/>
            <a:ext cx="3578100" cy="3023100"/>
          </a:xfrm>
          <a:prstGeom prst="roundRect">
            <a:avLst>
              <a:gd fmla="val 16667" name="adj"/>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814" name="Shape 814"/>
        <p:cNvGrpSpPr/>
        <p:nvPr/>
      </p:nvGrpSpPr>
      <p:grpSpPr>
        <a:xfrm>
          <a:off x="0" y="0"/>
          <a:ext cx="0" cy="0"/>
          <a:chOff x="0" y="0"/>
          <a:chExt cx="0" cy="0"/>
        </a:xfrm>
      </p:grpSpPr>
      <p:pic>
        <p:nvPicPr>
          <p:cNvPr id="815" name="Google Shape;815;p64"/>
          <p:cNvPicPr preferRelativeResize="0"/>
          <p:nvPr/>
        </p:nvPicPr>
        <p:blipFill rotWithShape="1">
          <a:blip r:embed="rId2">
            <a:alphaModFix/>
          </a:blip>
          <a:srcRect b="0" l="0" r="0" t="0"/>
          <a:stretch/>
        </p:blipFill>
        <p:spPr>
          <a:xfrm rot="-4500003">
            <a:off x="7900250" y="-80362"/>
            <a:ext cx="1296225" cy="1370902"/>
          </a:xfrm>
          <a:prstGeom prst="rect">
            <a:avLst/>
          </a:prstGeom>
          <a:noFill/>
          <a:ln>
            <a:noFill/>
          </a:ln>
        </p:spPr>
      </p:pic>
      <p:pic>
        <p:nvPicPr>
          <p:cNvPr id="816" name="Google Shape;816;p64"/>
          <p:cNvPicPr preferRelativeResize="0"/>
          <p:nvPr/>
        </p:nvPicPr>
        <p:blipFill rotWithShape="1">
          <a:blip r:embed="rId3">
            <a:alphaModFix/>
          </a:blip>
          <a:srcRect b="0" l="0" r="0" t="0"/>
          <a:stretch/>
        </p:blipFill>
        <p:spPr>
          <a:xfrm rot="-5400000">
            <a:off x="-91303" y="3848450"/>
            <a:ext cx="1371800" cy="1761150"/>
          </a:xfrm>
          <a:prstGeom prst="rect">
            <a:avLst/>
          </a:prstGeom>
          <a:noFill/>
          <a:ln>
            <a:noFill/>
          </a:ln>
        </p:spPr>
      </p:pic>
      <p:pic>
        <p:nvPicPr>
          <p:cNvPr id="817" name="Google Shape;817;p64"/>
          <p:cNvPicPr preferRelativeResize="0"/>
          <p:nvPr/>
        </p:nvPicPr>
        <p:blipFill rotWithShape="1">
          <a:blip r:embed="rId4">
            <a:alphaModFix/>
          </a:blip>
          <a:srcRect b="0" l="0" r="0" t="0"/>
          <a:stretch/>
        </p:blipFill>
        <p:spPr>
          <a:xfrm>
            <a:off x="-382031" y="225675"/>
            <a:ext cx="1475225" cy="1100650"/>
          </a:xfrm>
          <a:prstGeom prst="rect">
            <a:avLst/>
          </a:prstGeom>
          <a:noFill/>
          <a:ln>
            <a:noFill/>
          </a:ln>
        </p:spPr>
      </p:pic>
      <p:grpSp>
        <p:nvGrpSpPr>
          <p:cNvPr id="818" name="Google Shape;818;p64"/>
          <p:cNvGrpSpPr/>
          <p:nvPr/>
        </p:nvGrpSpPr>
        <p:grpSpPr>
          <a:xfrm>
            <a:off x="-285973" y="-2"/>
            <a:ext cx="2587699" cy="681056"/>
            <a:chOff x="6556302" y="4462448"/>
            <a:chExt cx="2587699" cy="681056"/>
          </a:xfrm>
        </p:grpSpPr>
        <p:pic>
          <p:nvPicPr>
            <p:cNvPr id="819" name="Google Shape;819;p64"/>
            <p:cNvPicPr preferRelativeResize="0"/>
            <p:nvPr/>
          </p:nvPicPr>
          <p:blipFill rotWithShape="1">
            <a:blip r:embed="rId5">
              <a:alphaModFix/>
            </a:blip>
            <a:srcRect b="0" l="0" r="0" t="0"/>
            <a:stretch/>
          </p:blipFill>
          <p:spPr>
            <a:xfrm rot="5399983">
              <a:off x="8169764" y="4169266"/>
              <a:ext cx="681050" cy="1267421"/>
            </a:xfrm>
            <a:prstGeom prst="rect">
              <a:avLst/>
            </a:prstGeom>
            <a:noFill/>
            <a:ln>
              <a:noFill/>
            </a:ln>
          </p:spPr>
        </p:pic>
        <p:pic>
          <p:nvPicPr>
            <p:cNvPr id="820" name="Google Shape;820;p64"/>
            <p:cNvPicPr preferRelativeResize="0"/>
            <p:nvPr/>
          </p:nvPicPr>
          <p:blipFill rotWithShape="1">
            <a:blip r:embed="rId5">
              <a:alphaModFix/>
            </a:blip>
            <a:srcRect b="0" l="0" r="0" t="0"/>
            <a:stretch/>
          </p:blipFill>
          <p:spPr>
            <a:xfrm rot="-5400017">
              <a:off x="6849489" y="4169266"/>
              <a:ext cx="681050" cy="1267421"/>
            </a:xfrm>
            <a:prstGeom prst="rect">
              <a:avLst/>
            </a:prstGeom>
            <a:noFill/>
            <a:ln>
              <a:noFill/>
            </a:ln>
          </p:spPr>
        </p:pic>
      </p:grpSp>
      <p:pic>
        <p:nvPicPr>
          <p:cNvPr id="821" name="Google Shape;821;p64"/>
          <p:cNvPicPr preferRelativeResize="0"/>
          <p:nvPr/>
        </p:nvPicPr>
        <p:blipFill rotWithShape="1">
          <a:blip r:embed="rId6">
            <a:alphaModFix/>
          </a:blip>
          <a:srcRect b="0" l="0" r="0" t="0"/>
          <a:stretch/>
        </p:blipFill>
        <p:spPr>
          <a:xfrm rot="4983825">
            <a:off x="7201563" y="4030263"/>
            <a:ext cx="687450" cy="2081874"/>
          </a:xfrm>
          <a:prstGeom prst="rect">
            <a:avLst/>
          </a:prstGeom>
          <a:noFill/>
          <a:ln>
            <a:noFill/>
          </a:ln>
        </p:spPr>
      </p:pic>
      <p:grpSp>
        <p:nvGrpSpPr>
          <p:cNvPr id="822" name="Google Shape;822;p64"/>
          <p:cNvGrpSpPr/>
          <p:nvPr/>
        </p:nvGrpSpPr>
        <p:grpSpPr>
          <a:xfrm>
            <a:off x="8032280" y="4528080"/>
            <a:ext cx="1636800" cy="615425"/>
            <a:chOff x="8032280" y="4528080"/>
            <a:chExt cx="1636800" cy="615425"/>
          </a:xfrm>
        </p:grpSpPr>
        <p:pic>
          <p:nvPicPr>
            <p:cNvPr id="823" name="Google Shape;823;p64"/>
            <p:cNvPicPr preferRelativeResize="0"/>
            <p:nvPr/>
          </p:nvPicPr>
          <p:blipFill rotWithShape="1">
            <a:blip r:embed="rId7">
              <a:alphaModFix/>
            </a:blip>
            <a:srcRect b="0" l="0" r="0" t="0"/>
            <a:stretch/>
          </p:blipFill>
          <p:spPr>
            <a:xfrm rot="5400000">
              <a:off x="8121192" y="4439167"/>
              <a:ext cx="615425" cy="793250"/>
            </a:xfrm>
            <a:prstGeom prst="rect">
              <a:avLst/>
            </a:prstGeom>
            <a:noFill/>
            <a:ln>
              <a:noFill/>
            </a:ln>
          </p:spPr>
        </p:pic>
        <p:pic>
          <p:nvPicPr>
            <p:cNvPr id="824" name="Google Shape;824;p64"/>
            <p:cNvPicPr preferRelativeResize="0"/>
            <p:nvPr/>
          </p:nvPicPr>
          <p:blipFill rotWithShape="1">
            <a:blip r:embed="rId7">
              <a:alphaModFix/>
            </a:blip>
            <a:srcRect b="0" l="0" r="0" t="0"/>
            <a:stretch/>
          </p:blipFill>
          <p:spPr>
            <a:xfrm rot="-5400000">
              <a:off x="8964742" y="4439167"/>
              <a:ext cx="615425" cy="793250"/>
            </a:xfrm>
            <a:prstGeom prst="rect">
              <a:avLst/>
            </a:prstGeom>
            <a:noFill/>
            <a:ln>
              <a:noFill/>
            </a:ln>
          </p:spPr>
        </p:pic>
      </p:grpSp>
      <p:pic>
        <p:nvPicPr>
          <p:cNvPr id="825" name="Google Shape;825;p64"/>
          <p:cNvPicPr preferRelativeResize="0"/>
          <p:nvPr/>
        </p:nvPicPr>
        <p:blipFill rotWithShape="1">
          <a:blip r:embed="rId8">
            <a:alphaModFix amt="63000"/>
          </a:blip>
          <a:srcRect b="0" l="0" r="0" t="0"/>
          <a:stretch/>
        </p:blipFill>
        <p:spPr>
          <a:xfrm>
            <a:off x="970650" y="4231037"/>
            <a:ext cx="455037" cy="468038"/>
          </a:xfrm>
          <a:prstGeom prst="rect">
            <a:avLst/>
          </a:prstGeom>
          <a:noFill/>
          <a:ln>
            <a:noFill/>
          </a:ln>
        </p:spPr>
      </p:pic>
      <p:pic>
        <p:nvPicPr>
          <p:cNvPr id="826" name="Google Shape;826;p64"/>
          <p:cNvPicPr preferRelativeResize="0"/>
          <p:nvPr/>
        </p:nvPicPr>
        <p:blipFill rotWithShape="1">
          <a:blip r:embed="rId9">
            <a:alphaModFix/>
          </a:blip>
          <a:srcRect b="0" l="0" r="0" t="0"/>
          <a:stretch/>
        </p:blipFill>
        <p:spPr>
          <a:xfrm rot="2894388">
            <a:off x="2878988" y="4642025"/>
            <a:ext cx="1150475" cy="858350"/>
          </a:xfrm>
          <a:prstGeom prst="rect">
            <a:avLst/>
          </a:prstGeom>
          <a:noFill/>
          <a:ln>
            <a:noFill/>
          </a:ln>
        </p:spPr>
      </p:pic>
      <p:sp>
        <p:nvSpPr>
          <p:cNvPr id="827" name="Google Shape;827;p64"/>
          <p:cNvSpPr txBox="1"/>
          <p:nvPr>
            <p:ph idx="1" type="subTitle"/>
          </p:nvPr>
        </p:nvSpPr>
        <p:spPr>
          <a:xfrm>
            <a:off x="871175" y="2509300"/>
            <a:ext cx="2613600" cy="114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28" name="Google Shape;828;p64"/>
          <p:cNvSpPr txBox="1"/>
          <p:nvPr>
            <p:ph type="title"/>
          </p:nvPr>
        </p:nvSpPr>
        <p:spPr>
          <a:xfrm>
            <a:off x="871175" y="1683900"/>
            <a:ext cx="2613600" cy="621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829" name="Shape 829"/>
        <p:cNvGrpSpPr/>
        <p:nvPr/>
      </p:nvGrpSpPr>
      <p:grpSpPr>
        <a:xfrm>
          <a:off x="0" y="0"/>
          <a:ext cx="0" cy="0"/>
          <a:chOff x="0" y="0"/>
          <a:chExt cx="0" cy="0"/>
        </a:xfrm>
      </p:grpSpPr>
      <p:pic>
        <p:nvPicPr>
          <p:cNvPr id="830" name="Google Shape;830;p65"/>
          <p:cNvPicPr preferRelativeResize="0"/>
          <p:nvPr/>
        </p:nvPicPr>
        <p:blipFill rotWithShape="1">
          <a:blip r:embed="rId2">
            <a:alphaModFix/>
          </a:blip>
          <a:srcRect b="0" l="0" r="0" t="0"/>
          <a:stretch/>
        </p:blipFill>
        <p:spPr>
          <a:xfrm rot="6034004">
            <a:off x="33469" y="4229633"/>
            <a:ext cx="854965" cy="1591083"/>
          </a:xfrm>
          <a:prstGeom prst="rect">
            <a:avLst/>
          </a:prstGeom>
          <a:noFill/>
          <a:ln>
            <a:noFill/>
          </a:ln>
        </p:spPr>
      </p:pic>
      <p:pic>
        <p:nvPicPr>
          <p:cNvPr id="831" name="Google Shape;831;p65"/>
          <p:cNvPicPr preferRelativeResize="0"/>
          <p:nvPr/>
        </p:nvPicPr>
        <p:blipFill rotWithShape="1">
          <a:blip r:embed="rId3">
            <a:alphaModFix/>
          </a:blip>
          <a:srcRect b="0" l="0" r="0" t="0"/>
          <a:stretch/>
        </p:blipFill>
        <p:spPr>
          <a:xfrm rot="-5400000">
            <a:off x="7913936" y="-161951"/>
            <a:ext cx="1479950" cy="1319625"/>
          </a:xfrm>
          <a:prstGeom prst="rect">
            <a:avLst/>
          </a:prstGeom>
          <a:noFill/>
          <a:ln>
            <a:noFill/>
          </a:ln>
        </p:spPr>
      </p:pic>
      <p:pic>
        <p:nvPicPr>
          <p:cNvPr id="832" name="Google Shape;832;p65"/>
          <p:cNvPicPr preferRelativeResize="0"/>
          <p:nvPr/>
        </p:nvPicPr>
        <p:blipFill rotWithShape="1">
          <a:blip r:embed="rId4">
            <a:alphaModFix/>
          </a:blip>
          <a:srcRect b="0" l="0" r="0" t="0"/>
          <a:stretch/>
        </p:blipFill>
        <p:spPr>
          <a:xfrm rot="1585037">
            <a:off x="6973444" y="4474850"/>
            <a:ext cx="1475225" cy="1100650"/>
          </a:xfrm>
          <a:prstGeom prst="rect">
            <a:avLst/>
          </a:prstGeom>
          <a:noFill/>
          <a:ln>
            <a:noFill/>
          </a:ln>
        </p:spPr>
      </p:pic>
      <p:pic>
        <p:nvPicPr>
          <p:cNvPr id="833" name="Google Shape;833;p65"/>
          <p:cNvPicPr preferRelativeResize="0"/>
          <p:nvPr/>
        </p:nvPicPr>
        <p:blipFill rotWithShape="1">
          <a:blip r:embed="rId5">
            <a:alphaModFix/>
          </a:blip>
          <a:srcRect b="0" l="0" r="0" t="0"/>
          <a:stretch/>
        </p:blipFill>
        <p:spPr>
          <a:xfrm>
            <a:off x="8188313" y="4204149"/>
            <a:ext cx="1242150" cy="1216400"/>
          </a:xfrm>
          <a:prstGeom prst="rect">
            <a:avLst/>
          </a:prstGeom>
          <a:noFill/>
          <a:ln>
            <a:noFill/>
          </a:ln>
        </p:spPr>
      </p:pic>
      <p:pic>
        <p:nvPicPr>
          <p:cNvPr id="834" name="Google Shape;834;p65"/>
          <p:cNvPicPr preferRelativeResize="0"/>
          <p:nvPr/>
        </p:nvPicPr>
        <p:blipFill rotWithShape="1">
          <a:blip r:embed="rId6">
            <a:alphaModFix/>
          </a:blip>
          <a:srcRect b="0" l="0" r="25121" t="0"/>
          <a:stretch/>
        </p:blipFill>
        <p:spPr>
          <a:xfrm rot="-1397391">
            <a:off x="-399500" y="-155723"/>
            <a:ext cx="1428301" cy="1307176"/>
          </a:xfrm>
          <a:prstGeom prst="rect">
            <a:avLst/>
          </a:prstGeom>
          <a:noFill/>
          <a:ln>
            <a:noFill/>
          </a:ln>
        </p:spPr>
      </p:pic>
      <p:pic>
        <p:nvPicPr>
          <p:cNvPr id="835" name="Google Shape;835;p65"/>
          <p:cNvPicPr preferRelativeResize="0"/>
          <p:nvPr/>
        </p:nvPicPr>
        <p:blipFill rotWithShape="1">
          <a:blip r:embed="rId7">
            <a:alphaModFix/>
          </a:blip>
          <a:srcRect b="0" l="0" r="0" t="0"/>
          <a:stretch/>
        </p:blipFill>
        <p:spPr>
          <a:xfrm rot="5399983">
            <a:off x="7595999" y="-422759"/>
            <a:ext cx="669525" cy="1245996"/>
          </a:xfrm>
          <a:prstGeom prst="rect">
            <a:avLst/>
          </a:prstGeom>
          <a:noFill/>
          <a:ln>
            <a:noFill/>
          </a:ln>
        </p:spPr>
      </p:pic>
      <p:sp>
        <p:nvSpPr>
          <p:cNvPr id="836" name="Google Shape;836;p65"/>
          <p:cNvSpPr txBox="1"/>
          <p:nvPr>
            <p:ph idx="1" type="subTitle"/>
          </p:nvPr>
        </p:nvSpPr>
        <p:spPr>
          <a:xfrm>
            <a:off x="720000" y="1069250"/>
            <a:ext cx="3181200" cy="353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7" name="Google Shape;837;p65"/>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838" name="Shape 838"/>
        <p:cNvGrpSpPr/>
        <p:nvPr/>
      </p:nvGrpSpPr>
      <p:grpSpPr>
        <a:xfrm>
          <a:off x="0" y="0"/>
          <a:ext cx="0" cy="0"/>
          <a:chOff x="0" y="0"/>
          <a:chExt cx="0" cy="0"/>
        </a:xfrm>
      </p:grpSpPr>
      <p:pic>
        <p:nvPicPr>
          <p:cNvPr id="839" name="Google Shape;839;p66"/>
          <p:cNvPicPr preferRelativeResize="0"/>
          <p:nvPr/>
        </p:nvPicPr>
        <p:blipFill rotWithShape="1">
          <a:blip r:embed="rId2">
            <a:alphaModFix/>
          </a:blip>
          <a:srcRect b="0" l="0" r="0" t="0"/>
          <a:stretch/>
        </p:blipFill>
        <p:spPr>
          <a:xfrm>
            <a:off x="8473450" y="4000124"/>
            <a:ext cx="836251" cy="1216750"/>
          </a:xfrm>
          <a:prstGeom prst="rect">
            <a:avLst/>
          </a:prstGeom>
          <a:noFill/>
          <a:ln>
            <a:noFill/>
          </a:ln>
        </p:spPr>
      </p:pic>
      <p:pic>
        <p:nvPicPr>
          <p:cNvPr id="840" name="Google Shape;840;p66"/>
          <p:cNvPicPr preferRelativeResize="0"/>
          <p:nvPr/>
        </p:nvPicPr>
        <p:blipFill rotWithShape="1">
          <a:blip r:embed="rId3">
            <a:alphaModFix/>
          </a:blip>
          <a:srcRect b="0" l="0" r="0" t="0"/>
          <a:stretch/>
        </p:blipFill>
        <p:spPr>
          <a:xfrm rot="10799984">
            <a:off x="-91157" y="3710683"/>
            <a:ext cx="854965" cy="1591083"/>
          </a:xfrm>
          <a:prstGeom prst="rect">
            <a:avLst/>
          </a:prstGeom>
          <a:noFill/>
          <a:ln>
            <a:noFill/>
          </a:ln>
        </p:spPr>
      </p:pic>
      <p:pic>
        <p:nvPicPr>
          <p:cNvPr id="841" name="Google Shape;841;p66"/>
          <p:cNvPicPr preferRelativeResize="0"/>
          <p:nvPr/>
        </p:nvPicPr>
        <p:blipFill rotWithShape="1">
          <a:blip r:embed="rId4">
            <a:alphaModFix/>
          </a:blip>
          <a:srcRect b="0" l="0" r="0" t="0"/>
          <a:stretch/>
        </p:blipFill>
        <p:spPr>
          <a:xfrm rot="1403296">
            <a:off x="4920319" y="4520875"/>
            <a:ext cx="1475225" cy="1100650"/>
          </a:xfrm>
          <a:prstGeom prst="rect">
            <a:avLst/>
          </a:prstGeom>
          <a:noFill/>
          <a:ln>
            <a:noFill/>
          </a:ln>
        </p:spPr>
      </p:pic>
      <p:pic>
        <p:nvPicPr>
          <p:cNvPr id="842" name="Google Shape;842;p66"/>
          <p:cNvPicPr preferRelativeResize="0"/>
          <p:nvPr/>
        </p:nvPicPr>
        <p:blipFill rotWithShape="1">
          <a:blip r:embed="rId5">
            <a:alphaModFix/>
          </a:blip>
          <a:srcRect b="0" l="0" r="0" t="0"/>
          <a:stretch/>
        </p:blipFill>
        <p:spPr>
          <a:xfrm rot="-2822250">
            <a:off x="8139113" y="-176001"/>
            <a:ext cx="1242150" cy="1216400"/>
          </a:xfrm>
          <a:prstGeom prst="rect">
            <a:avLst/>
          </a:prstGeom>
          <a:noFill/>
          <a:ln>
            <a:noFill/>
          </a:ln>
        </p:spPr>
      </p:pic>
      <p:pic>
        <p:nvPicPr>
          <p:cNvPr id="843" name="Google Shape;843;p66"/>
          <p:cNvPicPr preferRelativeResize="0"/>
          <p:nvPr/>
        </p:nvPicPr>
        <p:blipFill rotWithShape="1">
          <a:blip r:embed="rId6">
            <a:alphaModFix amt="79000"/>
          </a:blip>
          <a:srcRect b="0" l="0" r="0" t="0"/>
          <a:stretch/>
        </p:blipFill>
        <p:spPr>
          <a:xfrm>
            <a:off x="-669346" y="-230224"/>
            <a:ext cx="1431350" cy="1301700"/>
          </a:xfrm>
          <a:prstGeom prst="rect">
            <a:avLst/>
          </a:prstGeom>
          <a:noFill/>
          <a:ln>
            <a:noFill/>
          </a:ln>
        </p:spPr>
      </p:pic>
      <p:pic>
        <p:nvPicPr>
          <p:cNvPr id="844" name="Google Shape;844;p66"/>
          <p:cNvPicPr preferRelativeResize="0"/>
          <p:nvPr/>
        </p:nvPicPr>
        <p:blipFill rotWithShape="1">
          <a:blip r:embed="rId7">
            <a:alphaModFix/>
          </a:blip>
          <a:srcRect b="0" l="0" r="0" t="0"/>
          <a:stretch/>
        </p:blipFill>
        <p:spPr>
          <a:xfrm rot="-2887515">
            <a:off x="-493648" y="868504"/>
            <a:ext cx="1375094" cy="521818"/>
          </a:xfrm>
          <a:prstGeom prst="rect">
            <a:avLst/>
          </a:prstGeom>
          <a:noFill/>
          <a:ln>
            <a:noFill/>
          </a:ln>
        </p:spPr>
      </p:pic>
      <p:pic>
        <p:nvPicPr>
          <p:cNvPr id="845" name="Google Shape;845;p66"/>
          <p:cNvPicPr preferRelativeResize="0"/>
          <p:nvPr/>
        </p:nvPicPr>
        <p:blipFill rotWithShape="1">
          <a:blip r:embed="rId8">
            <a:alphaModFix/>
          </a:blip>
          <a:srcRect b="0" l="0" r="0" t="0"/>
          <a:stretch/>
        </p:blipFill>
        <p:spPr>
          <a:xfrm rot="-5400000">
            <a:off x="8535500" y="1810213"/>
            <a:ext cx="946650" cy="1070775"/>
          </a:xfrm>
          <a:prstGeom prst="rect">
            <a:avLst/>
          </a:prstGeom>
          <a:noFill/>
          <a:ln>
            <a:noFill/>
          </a:ln>
        </p:spPr>
      </p:pic>
      <p:pic>
        <p:nvPicPr>
          <p:cNvPr id="846" name="Google Shape;846;p66"/>
          <p:cNvPicPr preferRelativeResize="0"/>
          <p:nvPr/>
        </p:nvPicPr>
        <p:blipFill rotWithShape="1">
          <a:blip r:embed="rId9">
            <a:alphaModFix/>
          </a:blip>
          <a:srcRect b="0" l="0" r="0" t="0"/>
          <a:stretch/>
        </p:blipFill>
        <p:spPr>
          <a:xfrm>
            <a:off x="3114898" y="-230225"/>
            <a:ext cx="447125" cy="459900"/>
          </a:xfrm>
          <a:prstGeom prst="rect">
            <a:avLst/>
          </a:prstGeom>
          <a:noFill/>
          <a:ln>
            <a:noFill/>
          </a:ln>
        </p:spPr>
      </p:pic>
      <p:pic>
        <p:nvPicPr>
          <p:cNvPr id="847" name="Google Shape;847;p66"/>
          <p:cNvPicPr preferRelativeResize="0"/>
          <p:nvPr/>
        </p:nvPicPr>
        <p:blipFill rotWithShape="1">
          <a:blip r:embed="rId10">
            <a:alphaModFix/>
          </a:blip>
          <a:srcRect b="0" l="0" r="0" t="0"/>
          <a:stretch/>
        </p:blipFill>
        <p:spPr>
          <a:xfrm>
            <a:off x="204661" y="2930121"/>
            <a:ext cx="447125" cy="459900"/>
          </a:xfrm>
          <a:prstGeom prst="rect">
            <a:avLst/>
          </a:prstGeom>
          <a:noFill/>
          <a:ln>
            <a:noFill/>
          </a:ln>
        </p:spPr>
      </p:pic>
      <p:sp>
        <p:nvSpPr>
          <p:cNvPr id="848" name="Google Shape;848;p66"/>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49" name="Google Shape;849;p66"/>
          <p:cNvSpPr txBox="1"/>
          <p:nvPr>
            <p:ph idx="1" type="subTitle"/>
          </p:nvPr>
        </p:nvSpPr>
        <p:spPr>
          <a:xfrm>
            <a:off x="720000" y="3792175"/>
            <a:ext cx="2351100" cy="687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0" name="Google Shape;850;p66"/>
          <p:cNvSpPr txBox="1"/>
          <p:nvPr>
            <p:ph idx="2" type="subTitle"/>
          </p:nvPr>
        </p:nvSpPr>
        <p:spPr>
          <a:xfrm>
            <a:off x="720000" y="3319975"/>
            <a:ext cx="2351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51" name="Google Shape;851;p66"/>
          <p:cNvSpPr txBox="1"/>
          <p:nvPr>
            <p:ph idx="3" type="subTitle"/>
          </p:nvPr>
        </p:nvSpPr>
        <p:spPr>
          <a:xfrm>
            <a:off x="3393923" y="3792175"/>
            <a:ext cx="2351100" cy="687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2" name="Google Shape;852;p66"/>
          <p:cNvSpPr txBox="1"/>
          <p:nvPr>
            <p:ph idx="4" type="subTitle"/>
          </p:nvPr>
        </p:nvSpPr>
        <p:spPr>
          <a:xfrm>
            <a:off x="3393923" y="3319975"/>
            <a:ext cx="2351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53" name="Google Shape;853;p66"/>
          <p:cNvSpPr txBox="1"/>
          <p:nvPr>
            <p:ph idx="5" type="subTitle"/>
          </p:nvPr>
        </p:nvSpPr>
        <p:spPr>
          <a:xfrm>
            <a:off x="6078546" y="3792175"/>
            <a:ext cx="2351100" cy="687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4" name="Google Shape;854;p66"/>
          <p:cNvSpPr txBox="1"/>
          <p:nvPr>
            <p:ph idx="6" type="subTitle"/>
          </p:nvPr>
        </p:nvSpPr>
        <p:spPr>
          <a:xfrm>
            <a:off x="6078557" y="3319975"/>
            <a:ext cx="2351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855" name="Shape 855"/>
        <p:cNvGrpSpPr/>
        <p:nvPr/>
      </p:nvGrpSpPr>
      <p:grpSpPr>
        <a:xfrm>
          <a:off x="0" y="0"/>
          <a:ext cx="0" cy="0"/>
          <a:chOff x="0" y="0"/>
          <a:chExt cx="0" cy="0"/>
        </a:xfrm>
      </p:grpSpPr>
      <p:pic>
        <p:nvPicPr>
          <p:cNvPr id="856" name="Google Shape;856;p67"/>
          <p:cNvPicPr preferRelativeResize="0"/>
          <p:nvPr/>
        </p:nvPicPr>
        <p:blipFill rotWithShape="1">
          <a:blip r:embed="rId2">
            <a:alphaModFix amt="79000"/>
          </a:blip>
          <a:srcRect b="0" l="0" r="0" t="0"/>
          <a:stretch/>
        </p:blipFill>
        <p:spPr>
          <a:xfrm>
            <a:off x="8492475" y="3228914"/>
            <a:ext cx="1332600" cy="1211886"/>
          </a:xfrm>
          <a:prstGeom prst="rect">
            <a:avLst/>
          </a:prstGeom>
          <a:noFill/>
          <a:ln>
            <a:noFill/>
          </a:ln>
        </p:spPr>
      </p:pic>
      <p:pic>
        <p:nvPicPr>
          <p:cNvPr id="857" name="Google Shape;857;p67"/>
          <p:cNvPicPr preferRelativeResize="0"/>
          <p:nvPr/>
        </p:nvPicPr>
        <p:blipFill rotWithShape="1">
          <a:blip r:embed="rId3">
            <a:alphaModFix/>
          </a:blip>
          <a:srcRect b="0" l="0" r="25121" t="0"/>
          <a:stretch/>
        </p:blipFill>
        <p:spPr>
          <a:xfrm>
            <a:off x="6618725" y="4142463"/>
            <a:ext cx="1150475" cy="1052905"/>
          </a:xfrm>
          <a:prstGeom prst="rect">
            <a:avLst/>
          </a:prstGeom>
          <a:noFill/>
          <a:ln>
            <a:noFill/>
          </a:ln>
        </p:spPr>
      </p:pic>
      <p:pic>
        <p:nvPicPr>
          <p:cNvPr id="858" name="Google Shape;858;p67"/>
          <p:cNvPicPr preferRelativeResize="0"/>
          <p:nvPr/>
        </p:nvPicPr>
        <p:blipFill rotWithShape="1">
          <a:blip r:embed="rId4">
            <a:alphaModFix/>
          </a:blip>
          <a:srcRect b="0" l="0" r="0" t="0"/>
          <a:stretch/>
        </p:blipFill>
        <p:spPr>
          <a:xfrm rot="5399984">
            <a:off x="1150918" y="3972358"/>
            <a:ext cx="854965" cy="1591083"/>
          </a:xfrm>
          <a:prstGeom prst="rect">
            <a:avLst/>
          </a:prstGeom>
          <a:noFill/>
          <a:ln>
            <a:noFill/>
          </a:ln>
        </p:spPr>
      </p:pic>
      <p:pic>
        <p:nvPicPr>
          <p:cNvPr id="859" name="Google Shape;859;p67"/>
          <p:cNvPicPr preferRelativeResize="0"/>
          <p:nvPr/>
        </p:nvPicPr>
        <p:blipFill rotWithShape="1">
          <a:blip r:embed="rId5">
            <a:alphaModFix/>
          </a:blip>
          <a:srcRect b="0" l="0" r="0" t="0"/>
          <a:stretch/>
        </p:blipFill>
        <p:spPr>
          <a:xfrm rot="-1773463">
            <a:off x="-353040" y="3729485"/>
            <a:ext cx="1520328" cy="1758030"/>
          </a:xfrm>
          <a:prstGeom prst="rect">
            <a:avLst/>
          </a:prstGeom>
          <a:noFill/>
          <a:ln>
            <a:noFill/>
          </a:ln>
        </p:spPr>
      </p:pic>
      <p:pic>
        <p:nvPicPr>
          <p:cNvPr id="860" name="Google Shape;860;p67"/>
          <p:cNvPicPr preferRelativeResize="0"/>
          <p:nvPr/>
        </p:nvPicPr>
        <p:blipFill rotWithShape="1">
          <a:blip r:embed="rId6">
            <a:alphaModFix/>
          </a:blip>
          <a:srcRect b="0" l="0" r="0" t="0"/>
          <a:stretch/>
        </p:blipFill>
        <p:spPr>
          <a:xfrm rot="-1226929">
            <a:off x="7381825" y="3763863"/>
            <a:ext cx="1951051" cy="1689275"/>
          </a:xfrm>
          <a:prstGeom prst="rect">
            <a:avLst/>
          </a:prstGeom>
          <a:noFill/>
          <a:ln>
            <a:noFill/>
          </a:ln>
        </p:spPr>
      </p:pic>
      <p:pic>
        <p:nvPicPr>
          <p:cNvPr id="861" name="Google Shape;861;p67"/>
          <p:cNvPicPr preferRelativeResize="0"/>
          <p:nvPr/>
        </p:nvPicPr>
        <p:blipFill rotWithShape="1">
          <a:blip r:embed="rId7">
            <a:alphaModFix/>
          </a:blip>
          <a:srcRect b="0" l="0" r="0" t="0"/>
          <a:stretch/>
        </p:blipFill>
        <p:spPr>
          <a:xfrm rot="-1799988">
            <a:off x="8428722" y="-289891"/>
            <a:ext cx="990505" cy="1441185"/>
          </a:xfrm>
          <a:prstGeom prst="rect">
            <a:avLst/>
          </a:prstGeom>
          <a:noFill/>
          <a:ln>
            <a:noFill/>
          </a:ln>
        </p:spPr>
      </p:pic>
      <p:pic>
        <p:nvPicPr>
          <p:cNvPr id="862" name="Google Shape;862;p67"/>
          <p:cNvPicPr preferRelativeResize="0"/>
          <p:nvPr/>
        </p:nvPicPr>
        <p:blipFill rotWithShape="1">
          <a:blip r:embed="rId8">
            <a:alphaModFix/>
          </a:blip>
          <a:srcRect b="0" l="0" r="0" t="0"/>
          <a:stretch/>
        </p:blipFill>
        <p:spPr>
          <a:xfrm rot="10800000">
            <a:off x="-213962" y="-177501"/>
            <a:ext cx="1242150" cy="1216400"/>
          </a:xfrm>
          <a:prstGeom prst="rect">
            <a:avLst/>
          </a:prstGeom>
          <a:noFill/>
          <a:ln>
            <a:noFill/>
          </a:ln>
        </p:spPr>
      </p:pic>
      <p:pic>
        <p:nvPicPr>
          <p:cNvPr id="863" name="Google Shape;863;p67"/>
          <p:cNvPicPr preferRelativeResize="0"/>
          <p:nvPr/>
        </p:nvPicPr>
        <p:blipFill rotWithShape="1">
          <a:blip r:embed="rId9">
            <a:alphaModFix/>
          </a:blip>
          <a:srcRect b="0" l="0" r="0" t="0"/>
          <a:stretch/>
        </p:blipFill>
        <p:spPr>
          <a:xfrm>
            <a:off x="-571087" y="1722125"/>
            <a:ext cx="1150475" cy="858350"/>
          </a:xfrm>
          <a:prstGeom prst="rect">
            <a:avLst/>
          </a:prstGeom>
          <a:noFill/>
          <a:ln>
            <a:noFill/>
          </a:ln>
        </p:spPr>
      </p:pic>
      <p:sp>
        <p:nvSpPr>
          <p:cNvPr id="864" name="Google Shape;864;p67"/>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65" name="Google Shape;865;p67"/>
          <p:cNvSpPr txBox="1"/>
          <p:nvPr>
            <p:ph idx="1" type="subTitle"/>
          </p:nvPr>
        </p:nvSpPr>
        <p:spPr>
          <a:xfrm>
            <a:off x="720000" y="2244975"/>
            <a:ext cx="2165100" cy="8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6" name="Google Shape;866;p67"/>
          <p:cNvSpPr txBox="1"/>
          <p:nvPr>
            <p:ph idx="2" type="subTitle"/>
          </p:nvPr>
        </p:nvSpPr>
        <p:spPr>
          <a:xfrm>
            <a:off x="720000" y="1772775"/>
            <a:ext cx="2165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67" name="Google Shape;867;p67"/>
          <p:cNvSpPr txBox="1"/>
          <p:nvPr>
            <p:ph idx="3" type="subTitle"/>
          </p:nvPr>
        </p:nvSpPr>
        <p:spPr>
          <a:xfrm>
            <a:off x="3489425" y="3611600"/>
            <a:ext cx="2165100" cy="8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8" name="Google Shape;868;p67"/>
          <p:cNvSpPr txBox="1"/>
          <p:nvPr>
            <p:ph idx="4" type="subTitle"/>
          </p:nvPr>
        </p:nvSpPr>
        <p:spPr>
          <a:xfrm>
            <a:off x="3489445" y="3139400"/>
            <a:ext cx="2165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69" name="Google Shape;869;p67"/>
          <p:cNvSpPr txBox="1"/>
          <p:nvPr>
            <p:ph idx="5" type="subTitle"/>
          </p:nvPr>
        </p:nvSpPr>
        <p:spPr>
          <a:xfrm>
            <a:off x="6258878" y="2244975"/>
            <a:ext cx="2165100" cy="8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0" name="Google Shape;870;p67"/>
          <p:cNvSpPr txBox="1"/>
          <p:nvPr>
            <p:ph idx="6" type="subTitle"/>
          </p:nvPr>
        </p:nvSpPr>
        <p:spPr>
          <a:xfrm>
            <a:off x="6258896" y="1772775"/>
            <a:ext cx="21651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871" name="Shape 871"/>
        <p:cNvGrpSpPr/>
        <p:nvPr/>
      </p:nvGrpSpPr>
      <p:grpSpPr>
        <a:xfrm>
          <a:off x="0" y="0"/>
          <a:ext cx="0" cy="0"/>
          <a:chOff x="0" y="0"/>
          <a:chExt cx="0" cy="0"/>
        </a:xfrm>
      </p:grpSpPr>
      <p:pic>
        <p:nvPicPr>
          <p:cNvPr id="872" name="Google Shape;872;p68"/>
          <p:cNvPicPr preferRelativeResize="0"/>
          <p:nvPr/>
        </p:nvPicPr>
        <p:blipFill rotWithShape="1">
          <a:blip r:embed="rId2">
            <a:alphaModFix/>
          </a:blip>
          <a:srcRect b="0" l="0" r="0" t="0"/>
          <a:stretch/>
        </p:blipFill>
        <p:spPr>
          <a:xfrm flipH="1" rot="-9900001">
            <a:off x="8117876" y="-390524"/>
            <a:ext cx="1499874" cy="1492750"/>
          </a:xfrm>
          <a:prstGeom prst="rect">
            <a:avLst/>
          </a:prstGeom>
          <a:noFill/>
          <a:ln>
            <a:noFill/>
          </a:ln>
        </p:spPr>
      </p:pic>
      <p:pic>
        <p:nvPicPr>
          <p:cNvPr id="873" name="Google Shape;873;p68"/>
          <p:cNvPicPr preferRelativeResize="0"/>
          <p:nvPr/>
        </p:nvPicPr>
        <p:blipFill rotWithShape="1">
          <a:blip r:embed="rId3">
            <a:alphaModFix/>
          </a:blip>
          <a:srcRect b="0" l="0" r="0" t="0"/>
          <a:stretch/>
        </p:blipFill>
        <p:spPr>
          <a:xfrm rot="2866547">
            <a:off x="-417424" y="3655275"/>
            <a:ext cx="1701711" cy="1479174"/>
          </a:xfrm>
          <a:prstGeom prst="rect">
            <a:avLst/>
          </a:prstGeom>
          <a:noFill/>
          <a:ln>
            <a:noFill/>
          </a:ln>
        </p:spPr>
      </p:pic>
      <p:pic>
        <p:nvPicPr>
          <p:cNvPr id="874" name="Google Shape;874;p68"/>
          <p:cNvPicPr preferRelativeResize="0"/>
          <p:nvPr/>
        </p:nvPicPr>
        <p:blipFill rotWithShape="1">
          <a:blip r:embed="rId4">
            <a:alphaModFix/>
          </a:blip>
          <a:srcRect b="0" l="0" r="0" t="0"/>
          <a:stretch/>
        </p:blipFill>
        <p:spPr>
          <a:xfrm rot="-832070">
            <a:off x="7496588" y="4016020"/>
            <a:ext cx="1508225" cy="1344805"/>
          </a:xfrm>
          <a:prstGeom prst="rect">
            <a:avLst/>
          </a:prstGeom>
          <a:noFill/>
          <a:ln>
            <a:noFill/>
          </a:ln>
        </p:spPr>
      </p:pic>
      <p:pic>
        <p:nvPicPr>
          <p:cNvPr id="875" name="Google Shape;875;p68"/>
          <p:cNvPicPr preferRelativeResize="0"/>
          <p:nvPr/>
        </p:nvPicPr>
        <p:blipFill rotWithShape="1">
          <a:blip r:embed="rId5">
            <a:alphaModFix/>
          </a:blip>
          <a:srcRect b="0" l="0" r="0" t="0"/>
          <a:stretch/>
        </p:blipFill>
        <p:spPr>
          <a:xfrm rot="-16">
            <a:off x="-139857" y="-63342"/>
            <a:ext cx="854965" cy="1591083"/>
          </a:xfrm>
          <a:prstGeom prst="rect">
            <a:avLst/>
          </a:prstGeom>
          <a:noFill/>
          <a:ln>
            <a:noFill/>
          </a:ln>
        </p:spPr>
      </p:pic>
      <p:pic>
        <p:nvPicPr>
          <p:cNvPr id="876" name="Google Shape;876;p68"/>
          <p:cNvPicPr preferRelativeResize="0"/>
          <p:nvPr/>
        </p:nvPicPr>
        <p:blipFill rotWithShape="1">
          <a:blip r:embed="rId6">
            <a:alphaModFix/>
          </a:blip>
          <a:srcRect b="0" l="0" r="0" t="0"/>
          <a:stretch/>
        </p:blipFill>
        <p:spPr>
          <a:xfrm rot="5399983">
            <a:off x="8487087" y="4137191"/>
            <a:ext cx="669525" cy="1245996"/>
          </a:xfrm>
          <a:prstGeom prst="rect">
            <a:avLst/>
          </a:prstGeom>
          <a:noFill/>
          <a:ln>
            <a:noFill/>
          </a:ln>
        </p:spPr>
      </p:pic>
      <p:pic>
        <p:nvPicPr>
          <p:cNvPr id="877" name="Google Shape;877;p68"/>
          <p:cNvPicPr preferRelativeResize="0"/>
          <p:nvPr/>
        </p:nvPicPr>
        <p:blipFill rotWithShape="1">
          <a:blip r:embed="rId7">
            <a:alphaModFix/>
          </a:blip>
          <a:srcRect b="0" l="0" r="0" t="0"/>
          <a:stretch/>
        </p:blipFill>
        <p:spPr>
          <a:xfrm rot="-5400000">
            <a:off x="363200" y="4436948"/>
            <a:ext cx="1111333" cy="1088275"/>
          </a:xfrm>
          <a:prstGeom prst="rect">
            <a:avLst/>
          </a:prstGeom>
          <a:noFill/>
          <a:ln>
            <a:noFill/>
          </a:ln>
        </p:spPr>
      </p:pic>
      <p:pic>
        <p:nvPicPr>
          <p:cNvPr id="878" name="Google Shape;878;p68"/>
          <p:cNvPicPr preferRelativeResize="0"/>
          <p:nvPr/>
        </p:nvPicPr>
        <p:blipFill rotWithShape="1">
          <a:blip r:embed="rId8">
            <a:alphaModFix/>
          </a:blip>
          <a:srcRect b="45818" l="16872" r="25126" t="22308"/>
          <a:stretch/>
        </p:blipFill>
        <p:spPr>
          <a:xfrm flipH="1" rot="-35">
            <a:off x="5749209" y="-131453"/>
            <a:ext cx="1088284" cy="409832"/>
          </a:xfrm>
          <a:prstGeom prst="rect">
            <a:avLst/>
          </a:prstGeom>
          <a:noFill/>
          <a:ln>
            <a:noFill/>
          </a:ln>
        </p:spPr>
      </p:pic>
      <p:pic>
        <p:nvPicPr>
          <p:cNvPr id="879" name="Google Shape;879;p68"/>
          <p:cNvPicPr preferRelativeResize="0"/>
          <p:nvPr/>
        </p:nvPicPr>
        <p:blipFill rotWithShape="1">
          <a:blip r:embed="rId9">
            <a:alphaModFix amt="63000"/>
          </a:blip>
          <a:srcRect b="0" l="0" r="0" t="0"/>
          <a:stretch/>
        </p:blipFill>
        <p:spPr>
          <a:xfrm>
            <a:off x="8640288" y="978162"/>
            <a:ext cx="455037" cy="468038"/>
          </a:xfrm>
          <a:prstGeom prst="rect">
            <a:avLst/>
          </a:prstGeom>
          <a:noFill/>
          <a:ln>
            <a:noFill/>
          </a:ln>
        </p:spPr>
      </p:pic>
      <p:pic>
        <p:nvPicPr>
          <p:cNvPr id="880" name="Google Shape;880;p68"/>
          <p:cNvPicPr preferRelativeResize="0"/>
          <p:nvPr/>
        </p:nvPicPr>
        <p:blipFill rotWithShape="1">
          <a:blip r:embed="rId8">
            <a:alphaModFix/>
          </a:blip>
          <a:srcRect b="45818" l="16872" r="25126" t="22308"/>
          <a:stretch/>
        </p:blipFill>
        <p:spPr>
          <a:xfrm flipH="1" rot="-35">
            <a:off x="2791284" y="4820322"/>
            <a:ext cx="1088284" cy="409832"/>
          </a:xfrm>
          <a:prstGeom prst="rect">
            <a:avLst/>
          </a:prstGeom>
          <a:noFill/>
          <a:ln>
            <a:noFill/>
          </a:ln>
        </p:spPr>
      </p:pic>
      <p:sp>
        <p:nvSpPr>
          <p:cNvPr id="881" name="Google Shape;881;p68"/>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82" name="Google Shape;882;p68"/>
          <p:cNvSpPr txBox="1"/>
          <p:nvPr>
            <p:ph idx="1" type="subTitle"/>
          </p:nvPr>
        </p:nvSpPr>
        <p:spPr>
          <a:xfrm>
            <a:off x="715100" y="2134987"/>
            <a:ext cx="206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3" name="Google Shape;883;p68"/>
          <p:cNvSpPr txBox="1"/>
          <p:nvPr>
            <p:ph idx="2" type="subTitle"/>
          </p:nvPr>
        </p:nvSpPr>
        <p:spPr>
          <a:xfrm>
            <a:off x="715100" y="166278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84" name="Google Shape;884;p68"/>
          <p:cNvSpPr txBox="1"/>
          <p:nvPr>
            <p:ph idx="3" type="subTitle"/>
          </p:nvPr>
        </p:nvSpPr>
        <p:spPr>
          <a:xfrm>
            <a:off x="6357612" y="2134987"/>
            <a:ext cx="206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5" name="Google Shape;885;p68"/>
          <p:cNvSpPr txBox="1"/>
          <p:nvPr>
            <p:ph idx="4" type="subTitle"/>
          </p:nvPr>
        </p:nvSpPr>
        <p:spPr>
          <a:xfrm>
            <a:off x="6357612" y="166278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86" name="Google Shape;886;p68"/>
          <p:cNvSpPr txBox="1"/>
          <p:nvPr>
            <p:ph idx="5" type="subTitle"/>
          </p:nvPr>
        </p:nvSpPr>
        <p:spPr>
          <a:xfrm>
            <a:off x="1328397" y="3739937"/>
            <a:ext cx="206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7" name="Google Shape;887;p68"/>
          <p:cNvSpPr txBox="1"/>
          <p:nvPr>
            <p:ph idx="6" type="subTitle"/>
          </p:nvPr>
        </p:nvSpPr>
        <p:spPr>
          <a:xfrm>
            <a:off x="1328397" y="326773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88" name="Google Shape;888;p68"/>
          <p:cNvSpPr txBox="1"/>
          <p:nvPr>
            <p:ph idx="7" type="subTitle"/>
          </p:nvPr>
        </p:nvSpPr>
        <p:spPr>
          <a:xfrm>
            <a:off x="5749194" y="3739938"/>
            <a:ext cx="2066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9" name="Google Shape;889;p68"/>
          <p:cNvSpPr txBox="1"/>
          <p:nvPr>
            <p:ph idx="8" type="subTitle"/>
          </p:nvPr>
        </p:nvSpPr>
        <p:spPr>
          <a:xfrm>
            <a:off x="5749194" y="326773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890" name="Shape 890"/>
        <p:cNvGrpSpPr/>
        <p:nvPr/>
      </p:nvGrpSpPr>
      <p:grpSpPr>
        <a:xfrm>
          <a:off x="0" y="0"/>
          <a:ext cx="0" cy="0"/>
          <a:chOff x="0" y="0"/>
          <a:chExt cx="0" cy="0"/>
        </a:xfrm>
      </p:grpSpPr>
      <p:pic>
        <p:nvPicPr>
          <p:cNvPr id="891" name="Google Shape;891;p69"/>
          <p:cNvPicPr preferRelativeResize="0"/>
          <p:nvPr/>
        </p:nvPicPr>
        <p:blipFill rotWithShape="1">
          <a:blip r:embed="rId2">
            <a:alphaModFix/>
          </a:blip>
          <a:srcRect b="0" l="0" r="0" t="0"/>
          <a:stretch/>
        </p:blipFill>
        <p:spPr>
          <a:xfrm>
            <a:off x="-78150" y="4045850"/>
            <a:ext cx="1414725" cy="1125300"/>
          </a:xfrm>
          <a:prstGeom prst="rect">
            <a:avLst/>
          </a:prstGeom>
          <a:noFill/>
          <a:ln>
            <a:noFill/>
          </a:ln>
        </p:spPr>
      </p:pic>
      <p:pic>
        <p:nvPicPr>
          <p:cNvPr id="892" name="Google Shape;892;p69"/>
          <p:cNvPicPr preferRelativeResize="0"/>
          <p:nvPr/>
        </p:nvPicPr>
        <p:blipFill rotWithShape="1">
          <a:blip r:embed="rId3">
            <a:alphaModFix/>
          </a:blip>
          <a:srcRect b="0" l="0" r="0" t="0"/>
          <a:stretch/>
        </p:blipFill>
        <p:spPr>
          <a:xfrm rot="5399983">
            <a:off x="7861137" y="-422759"/>
            <a:ext cx="669525" cy="1245996"/>
          </a:xfrm>
          <a:prstGeom prst="rect">
            <a:avLst/>
          </a:prstGeom>
          <a:noFill/>
          <a:ln>
            <a:noFill/>
          </a:ln>
        </p:spPr>
      </p:pic>
      <p:pic>
        <p:nvPicPr>
          <p:cNvPr id="893" name="Google Shape;893;p69"/>
          <p:cNvPicPr preferRelativeResize="0"/>
          <p:nvPr/>
        </p:nvPicPr>
        <p:blipFill rotWithShape="1">
          <a:blip r:embed="rId4">
            <a:alphaModFix/>
          </a:blip>
          <a:srcRect b="0" l="0" r="25121" t="0"/>
          <a:stretch/>
        </p:blipFill>
        <p:spPr>
          <a:xfrm>
            <a:off x="7729275" y="3876414"/>
            <a:ext cx="1414725" cy="1294738"/>
          </a:xfrm>
          <a:prstGeom prst="rect">
            <a:avLst/>
          </a:prstGeom>
          <a:noFill/>
          <a:ln>
            <a:noFill/>
          </a:ln>
        </p:spPr>
      </p:pic>
      <p:pic>
        <p:nvPicPr>
          <p:cNvPr id="894" name="Google Shape;894;p69"/>
          <p:cNvPicPr preferRelativeResize="0"/>
          <p:nvPr/>
        </p:nvPicPr>
        <p:blipFill rotWithShape="1">
          <a:blip r:embed="rId5">
            <a:alphaModFix/>
          </a:blip>
          <a:srcRect b="0" l="0" r="0" t="0"/>
          <a:stretch/>
        </p:blipFill>
        <p:spPr>
          <a:xfrm rot="-5400000">
            <a:off x="1769388" y="-528500"/>
            <a:ext cx="946650" cy="1070775"/>
          </a:xfrm>
          <a:prstGeom prst="rect">
            <a:avLst/>
          </a:prstGeom>
          <a:noFill/>
          <a:ln>
            <a:noFill/>
          </a:ln>
        </p:spPr>
      </p:pic>
      <p:grpSp>
        <p:nvGrpSpPr>
          <p:cNvPr id="895" name="Google Shape;895;p69"/>
          <p:cNvGrpSpPr/>
          <p:nvPr/>
        </p:nvGrpSpPr>
        <p:grpSpPr>
          <a:xfrm>
            <a:off x="-78150" y="1197708"/>
            <a:ext cx="932783" cy="1612404"/>
            <a:chOff x="-78145" y="1197768"/>
            <a:chExt cx="793250" cy="1371325"/>
          </a:xfrm>
        </p:grpSpPr>
        <p:pic>
          <p:nvPicPr>
            <p:cNvPr id="896" name="Google Shape;896;p69"/>
            <p:cNvPicPr preferRelativeResize="0"/>
            <p:nvPr/>
          </p:nvPicPr>
          <p:blipFill rotWithShape="1">
            <a:blip r:embed="rId6">
              <a:alphaModFix/>
            </a:blip>
            <a:srcRect b="0" l="0" r="0" t="0"/>
            <a:stretch/>
          </p:blipFill>
          <p:spPr>
            <a:xfrm rot="5400000">
              <a:off x="10767" y="1864755"/>
              <a:ext cx="615425" cy="793250"/>
            </a:xfrm>
            <a:prstGeom prst="rect">
              <a:avLst/>
            </a:prstGeom>
            <a:noFill/>
            <a:ln>
              <a:noFill/>
            </a:ln>
          </p:spPr>
        </p:pic>
        <p:pic>
          <p:nvPicPr>
            <p:cNvPr id="897" name="Google Shape;897;p69"/>
            <p:cNvPicPr preferRelativeResize="0"/>
            <p:nvPr/>
          </p:nvPicPr>
          <p:blipFill rotWithShape="1">
            <a:blip r:embed="rId6">
              <a:alphaModFix/>
            </a:blip>
            <a:srcRect b="0" l="0" r="0" t="0"/>
            <a:stretch/>
          </p:blipFill>
          <p:spPr>
            <a:xfrm rot="5400000">
              <a:off x="10767" y="1108855"/>
              <a:ext cx="615425" cy="793250"/>
            </a:xfrm>
            <a:prstGeom prst="rect">
              <a:avLst/>
            </a:prstGeom>
            <a:noFill/>
            <a:ln>
              <a:noFill/>
            </a:ln>
          </p:spPr>
        </p:pic>
      </p:grpSp>
      <p:pic>
        <p:nvPicPr>
          <p:cNvPr id="898" name="Google Shape;898;p69"/>
          <p:cNvPicPr preferRelativeResize="0"/>
          <p:nvPr/>
        </p:nvPicPr>
        <p:blipFill rotWithShape="1">
          <a:blip r:embed="rId7">
            <a:alphaModFix/>
          </a:blip>
          <a:srcRect b="0" l="0" r="0" t="0"/>
          <a:stretch/>
        </p:blipFill>
        <p:spPr>
          <a:xfrm>
            <a:off x="1048798" y="4454650"/>
            <a:ext cx="447125" cy="459900"/>
          </a:xfrm>
          <a:prstGeom prst="rect">
            <a:avLst/>
          </a:prstGeom>
          <a:noFill/>
          <a:ln>
            <a:noFill/>
          </a:ln>
        </p:spPr>
      </p:pic>
      <p:pic>
        <p:nvPicPr>
          <p:cNvPr id="899" name="Google Shape;899;p69"/>
          <p:cNvPicPr preferRelativeResize="0"/>
          <p:nvPr/>
        </p:nvPicPr>
        <p:blipFill rotWithShape="1">
          <a:blip r:embed="rId8">
            <a:alphaModFix amt="63000"/>
          </a:blip>
          <a:srcRect b="0" l="0" r="0" t="0"/>
          <a:stretch/>
        </p:blipFill>
        <p:spPr>
          <a:xfrm>
            <a:off x="8818900" y="2516387"/>
            <a:ext cx="455037" cy="468038"/>
          </a:xfrm>
          <a:prstGeom prst="rect">
            <a:avLst/>
          </a:prstGeom>
          <a:noFill/>
          <a:ln>
            <a:noFill/>
          </a:ln>
        </p:spPr>
      </p:pic>
      <p:pic>
        <p:nvPicPr>
          <p:cNvPr id="900" name="Google Shape;900;p69"/>
          <p:cNvPicPr preferRelativeResize="0"/>
          <p:nvPr/>
        </p:nvPicPr>
        <p:blipFill rotWithShape="1">
          <a:blip r:embed="rId9">
            <a:alphaModFix/>
          </a:blip>
          <a:srcRect b="0" l="0" r="0" t="0"/>
          <a:stretch/>
        </p:blipFill>
        <p:spPr>
          <a:xfrm rot="2699998">
            <a:off x="-367255" y="33368"/>
            <a:ext cx="1335711" cy="1576212"/>
          </a:xfrm>
          <a:prstGeom prst="rect">
            <a:avLst/>
          </a:prstGeom>
          <a:noFill/>
          <a:ln>
            <a:noFill/>
          </a:ln>
        </p:spPr>
      </p:pic>
      <p:sp>
        <p:nvSpPr>
          <p:cNvPr id="901" name="Google Shape;901;p69"/>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902" name="Google Shape;902;p69"/>
          <p:cNvSpPr txBox="1"/>
          <p:nvPr>
            <p:ph idx="1" type="subTitle"/>
          </p:nvPr>
        </p:nvSpPr>
        <p:spPr>
          <a:xfrm>
            <a:off x="2238288" y="1850974"/>
            <a:ext cx="2066400" cy="82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3" name="Google Shape;903;p69"/>
          <p:cNvSpPr txBox="1"/>
          <p:nvPr>
            <p:ph idx="2" type="subTitle"/>
          </p:nvPr>
        </p:nvSpPr>
        <p:spPr>
          <a:xfrm>
            <a:off x="2238288" y="137878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04" name="Google Shape;904;p69"/>
          <p:cNvSpPr txBox="1"/>
          <p:nvPr>
            <p:ph idx="3" type="subTitle"/>
          </p:nvPr>
        </p:nvSpPr>
        <p:spPr>
          <a:xfrm>
            <a:off x="4839313" y="1850970"/>
            <a:ext cx="2066400" cy="82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5" name="Google Shape;905;p69"/>
          <p:cNvSpPr txBox="1"/>
          <p:nvPr>
            <p:ph idx="4" type="subTitle"/>
          </p:nvPr>
        </p:nvSpPr>
        <p:spPr>
          <a:xfrm>
            <a:off x="4839325" y="1378788"/>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06" name="Google Shape;906;p69"/>
          <p:cNvSpPr txBox="1"/>
          <p:nvPr>
            <p:ph idx="5" type="subTitle"/>
          </p:nvPr>
        </p:nvSpPr>
        <p:spPr>
          <a:xfrm>
            <a:off x="2238288" y="3456599"/>
            <a:ext cx="2066400" cy="82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7" name="Google Shape;907;p69"/>
          <p:cNvSpPr txBox="1"/>
          <p:nvPr>
            <p:ph idx="6" type="subTitle"/>
          </p:nvPr>
        </p:nvSpPr>
        <p:spPr>
          <a:xfrm>
            <a:off x="2238285" y="2984413"/>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08" name="Google Shape;908;p69"/>
          <p:cNvSpPr txBox="1"/>
          <p:nvPr>
            <p:ph idx="7" type="subTitle"/>
          </p:nvPr>
        </p:nvSpPr>
        <p:spPr>
          <a:xfrm>
            <a:off x="4839313" y="3456631"/>
            <a:ext cx="2066400" cy="82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9" name="Google Shape;909;p69"/>
          <p:cNvSpPr txBox="1"/>
          <p:nvPr>
            <p:ph idx="8" type="subTitle"/>
          </p:nvPr>
        </p:nvSpPr>
        <p:spPr>
          <a:xfrm>
            <a:off x="4839306" y="2984413"/>
            <a:ext cx="20664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910" name="Shape 910"/>
        <p:cNvGrpSpPr/>
        <p:nvPr/>
      </p:nvGrpSpPr>
      <p:grpSpPr>
        <a:xfrm>
          <a:off x="0" y="0"/>
          <a:ext cx="0" cy="0"/>
          <a:chOff x="0" y="0"/>
          <a:chExt cx="0" cy="0"/>
        </a:xfrm>
      </p:grpSpPr>
      <p:sp>
        <p:nvSpPr>
          <p:cNvPr id="911" name="Google Shape;911;p70"/>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912" name="Google Shape;912;p70"/>
          <p:cNvSpPr txBox="1"/>
          <p:nvPr>
            <p:ph idx="1" type="subTitle"/>
          </p:nvPr>
        </p:nvSpPr>
        <p:spPr>
          <a:xfrm>
            <a:off x="715100" y="1671500"/>
            <a:ext cx="2035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3" name="Google Shape;913;p70"/>
          <p:cNvSpPr txBox="1"/>
          <p:nvPr>
            <p:ph idx="2" type="subTitle"/>
          </p:nvPr>
        </p:nvSpPr>
        <p:spPr>
          <a:xfrm>
            <a:off x="715100" y="1199300"/>
            <a:ext cx="20355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14" name="Google Shape;914;p70"/>
          <p:cNvSpPr txBox="1"/>
          <p:nvPr>
            <p:ph idx="3" type="subTitle"/>
          </p:nvPr>
        </p:nvSpPr>
        <p:spPr>
          <a:xfrm>
            <a:off x="715100" y="2853650"/>
            <a:ext cx="2035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5" name="Google Shape;915;p70"/>
          <p:cNvSpPr txBox="1"/>
          <p:nvPr>
            <p:ph idx="4" type="subTitle"/>
          </p:nvPr>
        </p:nvSpPr>
        <p:spPr>
          <a:xfrm>
            <a:off x="715100" y="2381450"/>
            <a:ext cx="20355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16" name="Google Shape;916;p70"/>
          <p:cNvSpPr txBox="1"/>
          <p:nvPr>
            <p:ph idx="5" type="subTitle"/>
          </p:nvPr>
        </p:nvSpPr>
        <p:spPr>
          <a:xfrm>
            <a:off x="6388500" y="4035800"/>
            <a:ext cx="20355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7" name="Google Shape;917;p70"/>
          <p:cNvSpPr txBox="1"/>
          <p:nvPr>
            <p:ph idx="6" type="subTitle"/>
          </p:nvPr>
        </p:nvSpPr>
        <p:spPr>
          <a:xfrm>
            <a:off x="6388500" y="3563600"/>
            <a:ext cx="2035500" cy="472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18" name="Google Shape;918;p70"/>
          <p:cNvSpPr txBox="1"/>
          <p:nvPr>
            <p:ph idx="7" type="subTitle"/>
          </p:nvPr>
        </p:nvSpPr>
        <p:spPr>
          <a:xfrm>
            <a:off x="715100" y="4035800"/>
            <a:ext cx="2035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9" name="Google Shape;919;p70"/>
          <p:cNvSpPr txBox="1"/>
          <p:nvPr>
            <p:ph idx="8" type="subTitle"/>
          </p:nvPr>
        </p:nvSpPr>
        <p:spPr>
          <a:xfrm>
            <a:off x="715100" y="3563600"/>
            <a:ext cx="2035500" cy="47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20" name="Google Shape;920;p70"/>
          <p:cNvSpPr txBox="1"/>
          <p:nvPr>
            <p:ph idx="9" type="subTitle"/>
          </p:nvPr>
        </p:nvSpPr>
        <p:spPr>
          <a:xfrm>
            <a:off x="6388500" y="1671500"/>
            <a:ext cx="20355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1" name="Google Shape;921;p70"/>
          <p:cNvSpPr txBox="1"/>
          <p:nvPr>
            <p:ph idx="13" type="subTitle"/>
          </p:nvPr>
        </p:nvSpPr>
        <p:spPr>
          <a:xfrm>
            <a:off x="6388500" y="1199300"/>
            <a:ext cx="2035500" cy="472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22" name="Google Shape;922;p70"/>
          <p:cNvSpPr txBox="1"/>
          <p:nvPr>
            <p:ph idx="14" type="subTitle"/>
          </p:nvPr>
        </p:nvSpPr>
        <p:spPr>
          <a:xfrm>
            <a:off x="6388500" y="2853650"/>
            <a:ext cx="20355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3" name="Google Shape;923;p70"/>
          <p:cNvSpPr txBox="1"/>
          <p:nvPr>
            <p:ph idx="15" type="subTitle"/>
          </p:nvPr>
        </p:nvSpPr>
        <p:spPr>
          <a:xfrm>
            <a:off x="6388500" y="2381450"/>
            <a:ext cx="2035500" cy="472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924" name="Google Shape;924;p70"/>
          <p:cNvPicPr preferRelativeResize="0"/>
          <p:nvPr/>
        </p:nvPicPr>
        <p:blipFill rotWithShape="1">
          <a:blip r:embed="rId2">
            <a:alphaModFix/>
          </a:blip>
          <a:srcRect b="0" l="0" r="0" t="0"/>
          <a:stretch/>
        </p:blipFill>
        <p:spPr>
          <a:xfrm>
            <a:off x="-272147" y="4256222"/>
            <a:ext cx="992150" cy="1000750"/>
          </a:xfrm>
          <a:prstGeom prst="rect">
            <a:avLst/>
          </a:prstGeom>
          <a:noFill/>
          <a:ln>
            <a:noFill/>
          </a:ln>
        </p:spPr>
      </p:pic>
      <p:pic>
        <p:nvPicPr>
          <p:cNvPr id="925" name="Google Shape;925;p70"/>
          <p:cNvPicPr preferRelativeResize="0"/>
          <p:nvPr/>
        </p:nvPicPr>
        <p:blipFill rotWithShape="1">
          <a:blip r:embed="rId3">
            <a:alphaModFix/>
          </a:blip>
          <a:srcRect b="0" l="0" r="0" t="0"/>
          <a:stretch/>
        </p:blipFill>
        <p:spPr>
          <a:xfrm rot="-45">
            <a:off x="7683081" y="78002"/>
            <a:ext cx="1842190" cy="521819"/>
          </a:xfrm>
          <a:prstGeom prst="rect">
            <a:avLst/>
          </a:prstGeom>
          <a:noFill/>
          <a:ln>
            <a:noFill/>
          </a:ln>
        </p:spPr>
      </p:pic>
      <p:pic>
        <p:nvPicPr>
          <p:cNvPr id="926" name="Google Shape;926;p70"/>
          <p:cNvPicPr preferRelativeResize="0"/>
          <p:nvPr/>
        </p:nvPicPr>
        <p:blipFill rotWithShape="1">
          <a:blip r:embed="rId4">
            <a:alphaModFix/>
          </a:blip>
          <a:srcRect b="0" l="0" r="0" t="0"/>
          <a:stretch/>
        </p:blipFill>
        <p:spPr>
          <a:xfrm>
            <a:off x="8540098" y="395050"/>
            <a:ext cx="447125" cy="459900"/>
          </a:xfrm>
          <a:prstGeom prst="rect">
            <a:avLst/>
          </a:prstGeom>
          <a:noFill/>
          <a:ln>
            <a:noFill/>
          </a:ln>
        </p:spPr>
      </p:pic>
      <p:pic>
        <p:nvPicPr>
          <p:cNvPr id="927" name="Google Shape;927;p70"/>
          <p:cNvPicPr preferRelativeResize="0"/>
          <p:nvPr/>
        </p:nvPicPr>
        <p:blipFill rotWithShape="1">
          <a:blip r:embed="rId5">
            <a:alphaModFix amt="63000"/>
          </a:blip>
          <a:srcRect b="0" l="0" r="0" t="0"/>
          <a:stretch/>
        </p:blipFill>
        <p:spPr>
          <a:xfrm>
            <a:off x="148850" y="390987"/>
            <a:ext cx="455037" cy="468038"/>
          </a:xfrm>
          <a:prstGeom prst="rect">
            <a:avLst/>
          </a:prstGeom>
          <a:noFill/>
          <a:ln>
            <a:noFill/>
          </a:ln>
        </p:spPr>
      </p:pic>
      <p:pic>
        <p:nvPicPr>
          <p:cNvPr id="928" name="Google Shape;928;p70"/>
          <p:cNvPicPr preferRelativeResize="0"/>
          <p:nvPr/>
        </p:nvPicPr>
        <p:blipFill rotWithShape="1">
          <a:blip r:embed="rId6">
            <a:alphaModFix/>
          </a:blip>
          <a:srcRect b="0" l="0" r="0" t="0"/>
          <a:stretch/>
        </p:blipFill>
        <p:spPr>
          <a:xfrm rot="1552367">
            <a:off x="7962600" y="4410639"/>
            <a:ext cx="1404918" cy="1375775"/>
          </a:xfrm>
          <a:prstGeom prst="rect">
            <a:avLst/>
          </a:prstGeom>
          <a:noFill/>
          <a:ln>
            <a:noFill/>
          </a:ln>
        </p:spPr>
      </p:pic>
      <p:pic>
        <p:nvPicPr>
          <p:cNvPr id="929" name="Google Shape;929;p70"/>
          <p:cNvPicPr preferRelativeResize="0"/>
          <p:nvPr/>
        </p:nvPicPr>
        <p:blipFill rotWithShape="1">
          <a:blip r:embed="rId7">
            <a:alphaModFix/>
          </a:blip>
          <a:srcRect b="0" l="0" r="0" t="0"/>
          <a:stretch/>
        </p:blipFill>
        <p:spPr>
          <a:xfrm rot="2967002">
            <a:off x="-135038" y="-396576"/>
            <a:ext cx="615225" cy="1863150"/>
          </a:xfrm>
          <a:prstGeom prst="rect">
            <a:avLst/>
          </a:prstGeom>
          <a:noFill/>
          <a:ln>
            <a:noFill/>
          </a:ln>
        </p:spPr>
      </p:pic>
      <p:pic>
        <p:nvPicPr>
          <p:cNvPr id="930" name="Google Shape;930;p70"/>
          <p:cNvPicPr preferRelativeResize="0"/>
          <p:nvPr/>
        </p:nvPicPr>
        <p:blipFill rotWithShape="1">
          <a:blip r:embed="rId8">
            <a:alphaModFix/>
          </a:blip>
          <a:srcRect b="45818" l="16872" r="25126" t="22308"/>
          <a:stretch/>
        </p:blipFill>
        <p:spPr>
          <a:xfrm flipH="1" rot="5399965">
            <a:off x="-320216" y="3902822"/>
            <a:ext cx="1088284" cy="409832"/>
          </a:xfrm>
          <a:prstGeom prst="rect">
            <a:avLst/>
          </a:prstGeom>
          <a:noFill/>
          <a:ln>
            <a:noFill/>
          </a:ln>
        </p:spPr>
      </p:pic>
      <p:grpSp>
        <p:nvGrpSpPr>
          <p:cNvPr id="931" name="Google Shape;931;p70"/>
          <p:cNvGrpSpPr/>
          <p:nvPr/>
        </p:nvGrpSpPr>
        <p:grpSpPr>
          <a:xfrm>
            <a:off x="5368930" y="4790806"/>
            <a:ext cx="1658700" cy="615425"/>
            <a:chOff x="2750605" y="4745743"/>
            <a:chExt cx="1658700" cy="615425"/>
          </a:xfrm>
        </p:grpSpPr>
        <p:pic>
          <p:nvPicPr>
            <p:cNvPr id="932" name="Google Shape;932;p70"/>
            <p:cNvPicPr preferRelativeResize="0"/>
            <p:nvPr/>
          </p:nvPicPr>
          <p:blipFill rotWithShape="1">
            <a:blip r:embed="rId9">
              <a:alphaModFix/>
            </a:blip>
            <a:srcRect b="0" l="0" r="0" t="0"/>
            <a:stretch/>
          </p:blipFill>
          <p:spPr>
            <a:xfrm rot="5400000">
              <a:off x="2839517" y="4656830"/>
              <a:ext cx="615425" cy="793250"/>
            </a:xfrm>
            <a:prstGeom prst="rect">
              <a:avLst/>
            </a:prstGeom>
            <a:noFill/>
            <a:ln>
              <a:noFill/>
            </a:ln>
          </p:spPr>
        </p:pic>
        <p:pic>
          <p:nvPicPr>
            <p:cNvPr id="933" name="Google Shape;933;p70"/>
            <p:cNvPicPr preferRelativeResize="0"/>
            <p:nvPr/>
          </p:nvPicPr>
          <p:blipFill rotWithShape="1">
            <a:blip r:embed="rId9">
              <a:alphaModFix/>
            </a:blip>
            <a:srcRect b="0" l="0" r="0" t="0"/>
            <a:stretch/>
          </p:blipFill>
          <p:spPr>
            <a:xfrm rot="-5400000">
              <a:off x="3704967" y="4656830"/>
              <a:ext cx="615425" cy="793250"/>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934" name="Shape 934"/>
        <p:cNvGrpSpPr/>
        <p:nvPr/>
      </p:nvGrpSpPr>
      <p:grpSpPr>
        <a:xfrm>
          <a:off x="0" y="0"/>
          <a:ext cx="0" cy="0"/>
          <a:chOff x="0" y="0"/>
          <a:chExt cx="0" cy="0"/>
        </a:xfrm>
      </p:grpSpPr>
      <p:pic>
        <p:nvPicPr>
          <p:cNvPr id="935" name="Google Shape;935;p71"/>
          <p:cNvPicPr preferRelativeResize="0"/>
          <p:nvPr/>
        </p:nvPicPr>
        <p:blipFill rotWithShape="1">
          <a:blip r:embed="rId2">
            <a:alphaModFix/>
          </a:blip>
          <a:srcRect b="0" l="0" r="0" t="0"/>
          <a:stretch/>
        </p:blipFill>
        <p:spPr>
          <a:xfrm rot="4227923">
            <a:off x="-420300" y="443275"/>
            <a:ext cx="1679150" cy="1715000"/>
          </a:xfrm>
          <a:prstGeom prst="rect">
            <a:avLst/>
          </a:prstGeom>
          <a:noFill/>
          <a:ln>
            <a:noFill/>
          </a:ln>
        </p:spPr>
      </p:pic>
      <p:pic>
        <p:nvPicPr>
          <p:cNvPr id="936" name="Google Shape;936;p71"/>
          <p:cNvPicPr preferRelativeResize="0"/>
          <p:nvPr/>
        </p:nvPicPr>
        <p:blipFill rotWithShape="1">
          <a:blip r:embed="rId3">
            <a:alphaModFix/>
          </a:blip>
          <a:srcRect b="0" l="0" r="0" t="0"/>
          <a:stretch/>
        </p:blipFill>
        <p:spPr>
          <a:xfrm rot="3931138">
            <a:off x="657919" y="-76817"/>
            <a:ext cx="854965" cy="1591083"/>
          </a:xfrm>
          <a:prstGeom prst="rect">
            <a:avLst/>
          </a:prstGeom>
          <a:noFill/>
          <a:ln>
            <a:noFill/>
          </a:ln>
        </p:spPr>
      </p:pic>
      <p:pic>
        <p:nvPicPr>
          <p:cNvPr id="937" name="Google Shape;937;p71"/>
          <p:cNvPicPr preferRelativeResize="0"/>
          <p:nvPr/>
        </p:nvPicPr>
        <p:blipFill rotWithShape="1">
          <a:blip r:embed="rId4">
            <a:alphaModFix/>
          </a:blip>
          <a:srcRect b="0" l="0" r="0" t="0"/>
          <a:stretch/>
        </p:blipFill>
        <p:spPr>
          <a:xfrm>
            <a:off x="7989463" y="4055074"/>
            <a:ext cx="1242150" cy="1216400"/>
          </a:xfrm>
          <a:prstGeom prst="rect">
            <a:avLst/>
          </a:prstGeom>
          <a:noFill/>
          <a:ln>
            <a:noFill/>
          </a:ln>
        </p:spPr>
      </p:pic>
      <p:pic>
        <p:nvPicPr>
          <p:cNvPr id="938" name="Google Shape;938;p71"/>
          <p:cNvPicPr preferRelativeResize="0"/>
          <p:nvPr/>
        </p:nvPicPr>
        <p:blipFill rotWithShape="1">
          <a:blip r:embed="rId5">
            <a:alphaModFix/>
          </a:blip>
          <a:srcRect b="0" l="0" r="0" t="0"/>
          <a:stretch/>
        </p:blipFill>
        <p:spPr>
          <a:xfrm flipH="1" rot="-9418265">
            <a:off x="7077700" y="-323895"/>
            <a:ext cx="1926549" cy="1717800"/>
          </a:xfrm>
          <a:prstGeom prst="rect">
            <a:avLst/>
          </a:prstGeom>
          <a:noFill/>
          <a:ln>
            <a:noFill/>
          </a:ln>
        </p:spPr>
      </p:pic>
      <p:pic>
        <p:nvPicPr>
          <p:cNvPr id="939" name="Google Shape;939;p71"/>
          <p:cNvPicPr preferRelativeResize="0"/>
          <p:nvPr/>
        </p:nvPicPr>
        <p:blipFill rotWithShape="1">
          <a:blip r:embed="rId6">
            <a:alphaModFix/>
          </a:blip>
          <a:srcRect b="0" l="0" r="0" t="0"/>
          <a:stretch/>
        </p:blipFill>
        <p:spPr>
          <a:xfrm rot="5399983">
            <a:off x="211562" y="4040266"/>
            <a:ext cx="669525" cy="1245996"/>
          </a:xfrm>
          <a:prstGeom prst="rect">
            <a:avLst/>
          </a:prstGeom>
          <a:noFill/>
          <a:ln>
            <a:noFill/>
          </a:ln>
        </p:spPr>
      </p:pic>
      <p:pic>
        <p:nvPicPr>
          <p:cNvPr id="940" name="Google Shape;940;p71"/>
          <p:cNvPicPr preferRelativeResize="0"/>
          <p:nvPr/>
        </p:nvPicPr>
        <p:blipFill rotWithShape="1">
          <a:blip r:embed="rId7">
            <a:alphaModFix/>
          </a:blip>
          <a:srcRect b="45818" l="16872" r="25126" t="22308"/>
          <a:stretch/>
        </p:blipFill>
        <p:spPr>
          <a:xfrm flipH="1" rot="10799965">
            <a:off x="1986584" y="4678897"/>
            <a:ext cx="1088284" cy="409832"/>
          </a:xfrm>
          <a:prstGeom prst="rect">
            <a:avLst/>
          </a:prstGeom>
          <a:noFill/>
          <a:ln>
            <a:noFill/>
          </a:ln>
        </p:spPr>
      </p:pic>
      <p:pic>
        <p:nvPicPr>
          <p:cNvPr id="941" name="Google Shape;941;p71"/>
          <p:cNvPicPr preferRelativeResize="0"/>
          <p:nvPr/>
        </p:nvPicPr>
        <p:blipFill rotWithShape="1">
          <a:blip r:embed="rId8">
            <a:alphaModFix/>
          </a:blip>
          <a:srcRect b="0" l="0" r="0" t="0"/>
          <a:stretch/>
        </p:blipFill>
        <p:spPr>
          <a:xfrm>
            <a:off x="8044279" y="3062200"/>
            <a:ext cx="1610243" cy="1201375"/>
          </a:xfrm>
          <a:prstGeom prst="rect">
            <a:avLst/>
          </a:prstGeom>
          <a:noFill/>
          <a:ln>
            <a:noFill/>
          </a:ln>
        </p:spPr>
      </p:pic>
      <p:pic>
        <p:nvPicPr>
          <p:cNvPr id="942" name="Google Shape;942;p71"/>
          <p:cNvPicPr preferRelativeResize="0"/>
          <p:nvPr/>
        </p:nvPicPr>
        <p:blipFill rotWithShape="1">
          <a:blip r:embed="rId9">
            <a:alphaModFix/>
          </a:blip>
          <a:srcRect b="0" l="23733" r="0" t="0"/>
          <a:stretch/>
        </p:blipFill>
        <p:spPr>
          <a:xfrm rot="-5400000">
            <a:off x="4106525" y="-309275"/>
            <a:ext cx="627725" cy="1060825"/>
          </a:xfrm>
          <a:prstGeom prst="rect">
            <a:avLst/>
          </a:prstGeom>
          <a:noFill/>
          <a:ln>
            <a:noFill/>
          </a:ln>
        </p:spPr>
      </p:pic>
      <p:pic>
        <p:nvPicPr>
          <p:cNvPr id="943" name="Google Shape;943;p71"/>
          <p:cNvPicPr preferRelativeResize="0"/>
          <p:nvPr/>
        </p:nvPicPr>
        <p:blipFill rotWithShape="1">
          <a:blip r:embed="rId10">
            <a:alphaModFix/>
          </a:blip>
          <a:srcRect b="0" l="0" r="0" t="0"/>
          <a:stretch/>
        </p:blipFill>
        <p:spPr>
          <a:xfrm rot="1331437">
            <a:off x="60400" y="3340992"/>
            <a:ext cx="1150475" cy="1216760"/>
          </a:xfrm>
          <a:prstGeom prst="rect">
            <a:avLst/>
          </a:prstGeom>
          <a:noFill/>
          <a:ln>
            <a:noFill/>
          </a:ln>
        </p:spPr>
      </p:pic>
      <p:pic>
        <p:nvPicPr>
          <p:cNvPr id="944" name="Google Shape;944;p71"/>
          <p:cNvPicPr preferRelativeResize="0"/>
          <p:nvPr/>
        </p:nvPicPr>
        <p:blipFill rotWithShape="1">
          <a:blip r:embed="rId7">
            <a:alphaModFix/>
          </a:blip>
          <a:srcRect b="45818" l="16872" r="25126" t="22308"/>
          <a:stretch/>
        </p:blipFill>
        <p:spPr>
          <a:xfrm flipH="1" rot="-900034">
            <a:off x="6653535" y="4458359"/>
            <a:ext cx="1088284" cy="409832"/>
          </a:xfrm>
          <a:prstGeom prst="rect">
            <a:avLst/>
          </a:prstGeom>
          <a:noFill/>
          <a:ln>
            <a:noFill/>
          </a:ln>
        </p:spPr>
      </p:pic>
      <p:sp>
        <p:nvSpPr>
          <p:cNvPr id="945" name="Google Shape;945;p71"/>
          <p:cNvSpPr txBox="1"/>
          <p:nvPr>
            <p:ph type="title"/>
          </p:nvPr>
        </p:nvSpPr>
        <p:spPr>
          <a:xfrm>
            <a:off x="1767713" y="1047525"/>
            <a:ext cx="2884200" cy="828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946" name="Google Shape;946;p71"/>
          <p:cNvSpPr txBox="1"/>
          <p:nvPr>
            <p:ph idx="1" type="subTitle"/>
          </p:nvPr>
        </p:nvSpPr>
        <p:spPr>
          <a:xfrm>
            <a:off x="5021588" y="1131813"/>
            <a:ext cx="2354700" cy="659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7" name="Google Shape;947;p71"/>
          <p:cNvSpPr txBox="1"/>
          <p:nvPr>
            <p:ph idx="2" type="title"/>
          </p:nvPr>
        </p:nvSpPr>
        <p:spPr>
          <a:xfrm>
            <a:off x="1767713" y="2233888"/>
            <a:ext cx="2884200" cy="828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948" name="Google Shape;948;p71"/>
          <p:cNvSpPr txBox="1"/>
          <p:nvPr>
            <p:ph idx="3" type="subTitle"/>
          </p:nvPr>
        </p:nvSpPr>
        <p:spPr>
          <a:xfrm>
            <a:off x="5021588" y="2318175"/>
            <a:ext cx="2354700" cy="659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9" name="Google Shape;949;p71"/>
          <p:cNvSpPr txBox="1"/>
          <p:nvPr>
            <p:ph idx="4" type="title"/>
          </p:nvPr>
        </p:nvSpPr>
        <p:spPr>
          <a:xfrm>
            <a:off x="1767713" y="3420250"/>
            <a:ext cx="2884200" cy="828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950" name="Google Shape;950;p71"/>
          <p:cNvSpPr txBox="1"/>
          <p:nvPr>
            <p:ph idx="5" type="subTitle"/>
          </p:nvPr>
        </p:nvSpPr>
        <p:spPr>
          <a:xfrm>
            <a:off x="5021588" y="3504538"/>
            <a:ext cx="2354700" cy="659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sp>
        <p:nvSpPr>
          <p:cNvPr id="63" name="Google Shape;63;p8"/>
          <p:cNvSpPr txBox="1"/>
          <p:nvPr>
            <p:ph type="title"/>
          </p:nvPr>
        </p:nvSpPr>
        <p:spPr>
          <a:xfrm>
            <a:off x="1969350" y="1310275"/>
            <a:ext cx="5205300" cy="19647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64" name="Google Shape;64;p8"/>
          <p:cNvPicPr preferRelativeResize="0"/>
          <p:nvPr/>
        </p:nvPicPr>
        <p:blipFill>
          <a:blip r:embed="rId2">
            <a:alphaModFix/>
          </a:blip>
          <a:stretch>
            <a:fillRect/>
          </a:stretch>
        </p:blipFill>
        <p:spPr>
          <a:xfrm>
            <a:off x="4902944" y="3088941"/>
            <a:ext cx="3945305" cy="1546546"/>
          </a:xfrm>
          <a:prstGeom prst="rect">
            <a:avLst/>
          </a:prstGeom>
          <a:noFill/>
          <a:ln>
            <a:noFill/>
          </a:ln>
        </p:spPr>
      </p:pic>
      <p:pic>
        <p:nvPicPr>
          <p:cNvPr id="65" name="Google Shape;65;p8"/>
          <p:cNvPicPr preferRelativeResize="0"/>
          <p:nvPr/>
        </p:nvPicPr>
        <p:blipFill>
          <a:blip r:embed="rId3">
            <a:alphaModFix/>
          </a:blip>
          <a:stretch>
            <a:fillRect/>
          </a:stretch>
        </p:blipFill>
        <p:spPr>
          <a:xfrm>
            <a:off x="-220426" y="3088956"/>
            <a:ext cx="4168519" cy="1691861"/>
          </a:xfrm>
          <a:prstGeom prst="rect">
            <a:avLst/>
          </a:prstGeom>
          <a:noFill/>
          <a:ln>
            <a:noFill/>
          </a:ln>
        </p:spPr>
      </p:pic>
      <p:pic>
        <p:nvPicPr>
          <p:cNvPr id="66" name="Google Shape;66;p8"/>
          <p:cNvPicPr preferRelativeResize="0"/>
          <p:nvPr/>
        </p:nvPicPr>
        <p:blipFill>
          <a:blip r:embed="rId4">
            <a:alphaModFix/>
          </a:blip>
          <a:stretch>
            <a:fillRect/>
          </a:stretch>
        </p:blipFill>
        <p:spPr>
          <a:xfrm>
            <a:off x="3536076" y="3587455"/>
            <a:ext cx="4991375" cy="1445257"/>
          </a:xfrm>
          <a:prstGeom prst="rect">
            <a:avLst/>
          </a:prstGeom>
          <a:noFill/>
          <a:ln>
            <a:noFill/>
          </a:ln>
        </p:spPr>
      </p:pic>
      <p:pic>
        <p:nvPicPr>
          <p:cNvPr id="67" name="Google Shape;67;p8"/>
          <p:cNvPicPr preferRelativeResize="0"/>
          <p:nvPr/>
        </p:nvPicPr>
        <p:blipFill>
          <a:blip r:embed="rId5">
            <a:alphaModFix/>
          </a:blip>
          <a:stretch>
            <a:fillRect/>
          </a:stretch>
        </p:blipFill>
        <p:spPr>
          <a:xfrm>
            <a:off x="-367874" y="3815158"/>
            <a:ext cx="4991375" cy="1498875"/>
          </a:xfrm>
          <a:prstGeom prst="rect">
            <a:avLst/>
          </a:prstGeom>
          <a:noFill/>
          <a:ln>
            <a:noFill/>
          </a:ln>
        </p:spPr>
      </p:pic>
      <p:pic>
        <p:nvPicPr>
          <p:cNvPr id="68" name="Google Shape;68;p8"/>
          <p:cNvPicPr preferRelativeResize="0"/>
          <p:nvPr/>
        </p:nvPicPr>
        <p:blipFill>
          <a:blip r:embed="rId6">
            <a:alphaModFix/>
          </a:blip>
          <a:stretch>
            <a:fillRect/>
          </a:stretch>
        </p:blipFill>
        <p:spPr>
          <a:xfrm>
            <a:off x="3758576" y="3815150"/>
            <a:ext cx="5385421" cy="1498875"/>
          </a:xfrm>
          <a:prstGeom prst="rect">
            <a:avLst/>
          </a:prstGeom>
          <a:noFill/>
          <a:ln>
            <a:noFill/>
          </a:ln>
        </p:spPr>
      </p:pic>
      <p:pic>
        <p:nvPicPr>
          <p:cNvPr id="69" name="Google Shape;69;p8"/>
          <p:cNvPicPr preferRelativeResize="0"/>
          <p:nvPr/>
        </p:nvPicPr>
        <p:blipFill>
          <a:blip r:embed="rId7">
            <a:alphaModFix/>
          </a:blip>
          <a:stretch>
            <a:fillRect/>
          </a:stretch>
        </p:blipFill>
        <p:spPr>
          <a:xfrm>
            <a:off x="-741512" y="2094038"/>
            <a:ext cx="2665476" cy="2577051"/>
          </a:xfrm>
          <a:prstGeom prst="rect">
            <a:avLst/>
          </a:prstGeom>
          <a:noFill/>
          <a:ln>
            <a:noFill/>
          </a:ln>
        </p:spPr>
      </p:pic>
      <p:pic>
        <p:nvPicPr>
          <p:cNvPr id="70" name="Google Shape;70;p8"/>
          <p:cNvPicPr preferRelativeResize="0"/>
          <p:nvPr/>
        </p:nvPicPr>
        <p:blipFill>
          <a:blip r:embed="rId8">
            <a:alphaModFix/>
          </a:blip>
          <a:stretch>
            <a:fillRect/>
          </a:stretch>
        </p:blipFill>
        <p:spPr>
          <a:xfrm>
            <a:off x="-131662" y="4060800"/>
            <a:ext cx="1849275" cy="1294501"/>
          </a:xfrm>
          <a:prstGeom prst="rect">
            <a:avLst/>
          </a:prstGeom>
          <a:noFill/>
          <a:ln>
            <a:noFill/>
          </a:ln>
        </p:spPr>
      </p:pic>
      <p:pic>
        <p:nvPicPr>
          <p:cNvPr id="71" name="Google Shape;71;p8"/>
          <p:cNvPicPr preferRelativeResize="0"/>
          <p:nvPr/>
        </p:nvPicPr>
        <p:blipFill>
          <a:blip r:embed="rId9">
            <a:alphaModFix/>
          </a:blip>
          <a:stretch>
            <a:fillRect/>
          </a:stretch>
        </p:blipFill>
        <p:spPr>
          <a:xfrm>
            <a:off x="7646903" y="2371325"/>
            <a:ext cx="1567746" cy="2022501"/>
          </a:xfrm>
          <a:prstGeom prst="rect">
            <a:avLst/>
          </a:prstGeom>
          <a:noFill/>
          <a:ln>
            <a:noFill/>
          </a:ln>
        </p:spPr>
      </p:pic>
      <p:pic>
        <p:nvPicPr>
          <p:cNvPr id="72" name="Google Shape;72;p8"/>
          <p:cNvPicPr preferRelativeResize="0"/>
          <p:nvPr/>
        </p:nvPicPr>
        <p:blipFill>
          <a:blip r:embed="rId8">
            <a:alphaModFix/>
          </a:blip>
          <a:stretch>
            <a:fillRect/>
          </a:stretch>
        </p:blipFill>
        <p:spPr>
          <a:xfrm flipH="1">
            <a:off x="7479076" y="4019525"/>
            <a:ext cx="1849275" cy="129450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951" name="Shape 951"/>
        <p:cNvGrpSpPr/>
        <p:nvPr/>
      </p:nvGrpSpPr>
      <p:grpSpPr>
        <a:xfrm>
          <a:off x="0" y="0"/>
          <a:ext cx="0" cy="0"/>
          <a:chOff x="0" y="0"/>
          <a:chExt cx="0" cy="0"/>
        </a:xfrm>
      </p:grpSpPr>
      <p:pic>
        <p:nvPicPr>
          <p:cNvPr id="952" name="Google Shape;952;p72"/>
          <p:cNvPicPr preferRelativeResize="0"/>
          <p:nvPr/>
        </p:nvPicPr>
        <p:blipFill rotWithShape="1">
          <a:blip r:embed="rId2">
            <a:alphaModFix/>
          </a:blip>
          <a:srcRect b="0" l="0" r="0" t="0"/>
          <a:stretch/>
        </p:blipFill>
        <p:spPr>
          <a:xfrm rot="-606480">
            <a:off x="6122194" y="-239960"/>
            <a:ext cx="1842190" cy="521819"/>
          </a:xfrm>
          <a:prstGeom prst="rect">
            <a:avLst/>
          </a:prstGeom>
          <a:noFill/>
          <a:ln>
            <a:noFill/>
          </a:ln>
        </p:spPr>
      </p:pic>
      <p:pic>
        <p:nvPicPr>
          <p:cNvPr id="953" name="Google Shape;953;p72"/>
          <p:cNvPicPr preferRelativeResize="0"/>
          <p:nvPr/>
        </p:nvPicPr>
        <p:blipFill rotWithShape="1">
          <a:blip r:embed="rId3">
            <a:alphaModFix/>
          </a:blip>
          <a:srcRect b="0" l="0" r="0" t="0"/>
          <a:stretch/>
        </p:blipFill>
        <p:spPr>
          <a:xfrm rot="-5400000">
            <a:off x="349538" y="4471913"/>
            <a:ext cx="1017875" cy="1151350"/>
          </a:xfrm>
          <a:prstGeom prst="rect">
            <a:avLst/>
          </a:prstGeom>
          <a:noFill/>
          <a:ln>
            <a:noFill/>
          </a:ln>
        </p:spPr>
      </p:pic>
      <p:pic>
        <p:nvPicPr>
          <p:cNvPr id="954" name="Google Shape;954;p72"/>
          <p:cNvPicPr preferRelativeResize="0"/>
          <p:nvPr/>
        </p:nvPicPr>
        <p:blipFill rotWithShape="1">
          <a:blip r:embed="rId4">
            <a:alphaModFix/>
          </a:blip>
          <a:srcRect b="0" l="0" r="0" t="0"/>
          <a:stretch/>
        </p:blipFill>
        <p:spPr>
          <a:xfrm>
            <a:off x="8012475" y="4319029"/>
            <a:ext cx="1066675" cy="1044543"/>
          </a:xfrm>
          <a:prstGeom prst="rect">
            <a:avLst/>
          </a:prstGeom>
          <a:noFill/>
          <a:ln>
            <a:noFill/>
          </a:ln>
        </p:spPr>
      </p:pic>
      <p:pic>
        <p:nvPicPr>
          <p:cNvPr id="955" name="Google Shape;955;p72"/>
          <p:cNvPicPr preferRelativeResize="0"/>
          <p:nvPr/>
        </p:nvPicPr>
        <p:blipFill rotWithShape="1">
          <a:blip r:embed="rId5">
            <a:alphaModFix/>
          </a:blip>
          <a:srcRect b="0" l="0" r="0" t="0"/>
          <a:stretch/>
        </p:blipFill>
        <p:spPr>
          <a:xfrm>
            <a:off x="-552650" y="3489045"/>
            <a:ext cx="1594800" cy="1968875"/>
          </a:xfrm>
          <a:prstGeom prst="rect">
            <a:avLst/>
          </a:prstGeom>
          <a:noFill/>
          <a:ln>
            <a:noFill/>
          </a:ln>
        </p:spPr>
      </p:pic>
      <p:pic>
        <p:nvPicPr>
          <p:cNvPr id="956" name="Google Shape;956;p72"/>
          <p:cNvPicPr preferRelativeResize="0"/>
          <p:nvPr/>
        </p:nvPicPr>
        <p:blipFill rotWithShape="1">
          <a:blip r:embed="rId6">
            <a:alphaModFix/>
          </a:blip>
          <a:srcRect b="0" l="0" r="0" t="0"/>
          <a:stretch/>
        </p:blipFill>
        <p:spPr>
          <a:xfrm rot="-2700017">
            <a:off x="8300849" y="749818"/>
            <a:ext cx="1256927" cy="1894066"/>
          </a:xfrm>
          <a:prstGeom prst="rect">
            <a:avLst/>
          </a:prstGeom>
          <a:noFill/>
          <a:ln>
            <a:noFill/>
          </a:ln>
        </p:spPr>
      </p:pic>
      <p:pic>
        <p:nvPicPr>
          <p:cNvPr id="957" name="Google Shape;957;p72"/>
          <p:cNvPicPr preferRelativeResize="0"/>
          <p:nvPr/>
        </p:nvPicPr>
        <p:blipFill rotWithShape="1">
          <a:blip r:embed="rId7">
            <a:alphaModFix/>
          </a:blip>
          <a:srcRect b="0" l="0" r="0" t="0"/>
          <a:stretch/>
        </p:blipFill>
        <p:spPr>
          <a:xfrm rot="613879">
            <a:off x="-48975" y="589053"/>
            <a:ext cx="730301" cy="1359070"/>
          </a:xfrm>
          <a:prstGeom prst="rect">
            <a:avLst/>
          </a:prstGeom>
          <a:noFill/>
          <a:ln>
            <a:noFill/>
          </a:ln>
        </p:spPr>
      </p:pic>
      <p:pic>
        <p:nvPicPr>
          <p:cNvPr id="958" name="Google Shape;958;p72"/>
          <p:cNvPicPr preferRelativeResize="0"/>
          <p:nvPr/>
        </p:nvPicPr>
        <p:blipFill rotWithShape="1">
          <a:blip r:embed="rId8">
            <a:alphaModFix/>
          </a:blip>
          <a:srcRect b="0" l="0" r="0" t="0"/>
          <a:stretch/>
        </p:blipFill>
        <p:spPr>
          <a:xfrm rot="1902366">
            <a:off x="-173375" y="176649"/>
            <a:ext cx="836251" cy="1216750"/>
          </a:xfrm>
          <a:prstGeom prst="rect">
            <a:avLst/>
          </a:prstGeom>
          <a:noFill/>
          <a:ln>
            <a:noFill/>
          </a:ln>
        </p:spPr>
      </p:pic>
      <p:pic>
        <p:nvPicPr>
          <p:cNvPr id="959" name="Google Shape;959;p72"/>
          <p:cNvPicPr preferRelativeResize="0"/>
          <p:nvPr/>
        </p:nvPicPr>
        <p:blipFill rotWithShape="1">
          <a:blip r:embed="rId9">
            <a:alphaModFix/>
          </a:blip>
          <a:srcRect b="0" l="0" r="0" t="0"/>
          <a:stretch/>
        </p:blipFill>
        <p:spPr>
          <a:xfrm>
            <a:off x="8617427" y="806525"/>
            <a:ext cx="379075" cy="389906"/>
          </a:xfrm>
          <a:prstGeom prst="rect">
            <a:avLst/>
          </a:prstGeom>
          <a:noFill/>
          <a:ln>
            <a:noFill/>
          </a:ln>
        </p:spPr>
      </p:pic>
      <p:pic>
        <p:nvPicPr>
          <p:cNvPr id="960" name="Google Shape;960;p72"/>
          <p:cNvPicPr preferRelativeResize="0"/>
          <p:nvPr/>
        </p:nvPicPr>
        <p:blipFill rotWithShape="1">
          <a:blip r:embed="rId10">
            <a:alphaModFix amt="63000"/>
          </a:blip>
          <a:srcRect b="0" l="0" r="0" t="0"/>
          <a:stretch/>
        </p:blipFill>
        <p:spPr>
          <a:xfrm>
            <a:off x="8540725" y="2244890"/>
            <a:ext cx="311000" cy="319885"/>
          </a:xfrm>
          <a:prstGeom prst="rect">
            <a:avLst/>
          </a:prstGeom>
          <a:noFill/>
          <a:ln>
            <a:noFill/>
          </a:ln>
        </p:spPr>
      </p:pic>
      <p:pic>
        <p:nvPicPr>
          <p:cNvPr id="961" name="Google Shape;961;p72"/>
          <p:cNvPicPr preferRelativeResize="0"/>
          <p:nvPr/>
        </p:nvPicPr>
        <p:blipFill rotWithShape="1">
          <a:blip r:embed="rId11">
            <a:alphaModFix/>
          </a:blip>
          <a:srcRect b="0" l="23733" r="0" t="0"/>
          <a:stretch/>
        </p:blipFill>
        <p:spPr>
          <a:xfrm rot="-5400000">
            <a:off x="4211727" y="4434583"/>
            <a:ext cx="631174" cy="1066663"/>
          </a:xfrm>
          <a:prstGeom prst="rect">
            <a:avLst/>
          </a:prstGeom>
          <a:noFill/>
          <a:ln>
            <a:noFill/>
          </a:ln>
        </p:spPr>
      </p:pic>
      <p:sp>
        <p:nvSpPr>
          <p:cNvPr id="962" name="Google Shape;962;p72"/>
          <p:cNvSpPr txBox="1"/>
          <p:nvPr>
            <p:ph type="title"/>
          </p:nvPr>
        </p:nvSpPr>
        <p:spPr>
          <a:xfrm>
            <a:off x="1591663" y="1604500"/>
            <a:ext cx="2331900" cy="828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4800">
                <a:solidFill>
                  <a:schemeClr val="accent3"/>
                </a:solidFill>
                <a:latin typeface="Londrina Solid Black"/>
                <a:ea typeface="Londrina Solid Black"/>
                <a:cs typeface="Londrina Solid Black"/>
                <a:sym typeface="Londrina Solid Black"/>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963" name="Google Shape;963;p72"/>
          <p:cNvSpPr txBox="1"/>
          <p:nvPr>
            <p:ph idx="1" type="subTitle"/>
          </p:nvPr>
        </p:nvSpPr>
        <p:spPr>
          <a:xfrm>
            <a:off x="1591663" y="3421250"/>
            <a:ext cx="2331900" cy="828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4" name="Google Shape;964;p72"/>
          <p:cNvSpPr txBox="1"/>
          <p:nvPr>
            <p:ph idx="2" type="subTitle"/>
          </p:nvPr>
        </p:nvSpPr>
        <p:spPr>
          <a:xfrm>
            <a:off x="1591663" y="2949050"/>
            <a:ext cx="23319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965" name="Google Shape;965;p72"/>
          <p:cNvSpPr txBox="1"/>
          <p:nvPr>
            <p:ph idx="3"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966" name="Google Shape;966;p72"/>
          <p:cNvSpPr txBox="1"/>
          <p:nvPr>
            <p:ph idx="4" type="title"/>
          </p:nvPr>
        </p:nvSpPr>
        <p:spPr>
          <a:xfrm>
            <a:off x="5220438" y="1604500"/>
            <a:ext cx="2331900" cy="828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4800">
                <a:solidFill>
                  <a:schemeClr val="accent3"/>
                </a:solidFill>
                <a:latin typeface="Londrina Solid Black"/>
                <a:ea typeface="Londrina Solid Black"/>
                <a:cs typeface="Londrina Solid Black"/>
                <a:sym typeface="Londrina Solid Black"/>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967" name="Google Shape;967;p72"/>
          <p:cNvSpPr txBox="1"/>
          <p:nvPr>
            <p:ph idx="5" type="subTitle"/>
          </p:nvPr>
        </p:nvSpPr>
        <p:spPr>
          <a:xfrm>
            <a:off x="5220438" y="3421250"/>
            <a:ext cx="2331900" cy="828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8" name="Google Shape;968;p72"/>
          <p:cNvSpPr txBox="1"/>
          <p:nvPr>
            <p:ph idx="6" type="subTitle"/>
          </p:nvPr>
        </p:nvSpPr>
        <p:spPr>
          <a:xfrm>
            <a:off x="5220438" y="2949050"/>
            <a:ext cx="2331900" cy="47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969" name="Shape 969"/>
        <p:cNvGrpSpPr/>
        <p:nvPr/>
      </p:nvGrpSpPr>
      <p:grpSpPr>
        <a:xfrm>
          <a:off x="0" y="0"/>
          <a:ext cx="0" cy="0"/>
          <a:chOff x="0" y="0"/>
          <a:chExt cx="0" cy="0"/>
        </a:xfrm>
      </p:grpSpPr>
      <p:pic>
        <p:nvPicPr>
          <p:cNvPr id="970" name="Google Shape;970;p73"/>
          <p:cNvPicPr preferRelativeResize="0"/>
          <p:nvPr/>
        </p:nvPicPr>
        <p:blipFill rotWithShape="1">
          <a:blip r:embed="rId2">
            <a:alphaModFix/>
          </a:blip>
          <a:srcRect b="0" l="0" r="0" t="0"/>
          <a:stretch/>
        </p:blipFill>
        <p:spPr>
          <a:xfrm rot="4812533">
            <a:off x="7848093" y="4282332"/>
            <a:ext cx="854965" cy="1591084"/>
          </a:xfrm>
          <a:prstGeom prst="rect">
            <a:avLst/>
          </a:prstGeom>
          <a:noFill/>
          <a:ln>
            <a:noFill/>
          </a:ln>
        </p:spPr>
      </p:pic>
      <p:pic>
        <p:nvPicPr>
          <p:cNvPr id="971" name="Google Shape;971;p73"/>
          <p:cNvPicPr preferRelativeResize="0"/>
          <p:nvPr/>
        </p:nvPicPr>
        <p:blipFill rotWithShape="1">
          <a:blip r:embed="rId3">
            <a:alphaModFix/>
          </a:blip>
          <a:srcRect b="0" l="0" r="0" t="0"/>
          <a:stretch/>
        </p:blipFill>
        <p:spPr>
          <a:xfrm rot="-1068682">
            <a:off x="8469990" y="3889980"/>
            <a:ext cx="1119370" cy="1437060"/>
          </a:xfrm>
          <a:prstGeom prst="rect">
            <a:avLst/>
          </a:prstGeom>
          <a:noFill/>
          <a:ln>
            <a:noFill/>
          </a:ln>
        </p:spPr>
      </p:pic>
      <p:sp>
        <p:nvSpPr>
          <p:cNvPr id="972" name="Google Shape;972;p73"/>
          <p:cNvSpPr txBox="1"/>
          <p:nvPr/>
        </p:nvSpPr>
        <p:spPr>
          <a:xfrm>
            <a:off x="713100" y="4183225"/>
            <a:ext cx="7715700" cy="304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Jua"/>
                <a:ea typeface="Jua"/>
                <a:cs typeface="Jua"/>
                <a:sym typeface="Jua"/>
              </a:rPr>
              <a:t>CREDITS: This presentation template was created by </a:t>
            </a:r>
            <a:r>
              <a:rPr b="1" i="0" lang="en" sz="1100" u="none" cap="none" strike="noStrike">
                <a:solidFill>
                  <a:schemeClr val="lt1"/>
                </a:solidFill>
                <a:uFill>
                  <a:noFill/>
                </a:uFill>
                <a:latin typeface="Jua"/>
                <a:ea typeface="Jua"/>
                <a:cs typeface="Jua"/>
                <a:sym typeface="Jua"/>
                <a:hlinkClick r:id="rId4">
                  <a:extLst>
                    <a:ext uri="{A12FA001-AC4F-418D-AE19-62706E023703}">
                      <ahyp:hlinkClr val="tx"/>
                    </a:ext>
                  </a:extLst>
                </a:hlinkClick>
              </a:rPr>
              <a:t>Slidesgo</a:t>
            </a:r>
            <a:r>
              <a:rPr b="0" i="0" lang="en" sz="1100" u="none" cap="none" strike="noStrike">
                <a:solidFill>
                  <a:schemeClr val="lt1"/>
                </a:solidFill>
                <a:latin typeface="Jua"/>
                <a:ea typeface="Jua"/>
                <a:cs typeface="Jua"/>
                <a:sym typeface="Jua"/>
              </a:rPr>
              <a:t>, including icons by </a:t>
            </a:r>
            <a:r>
              <a:rPr b="1" i="0" lang="en" sz="1100" u="none" cap="none" strike="noStrike">
                <a:solidFill>
                  <a:schemeClr val="lt1"/>
                </a:solidFill>
                <a:uFill>
                  <a:noFill/>
                </a:uFill>
                <a:latin typeface="Jua"/>
                <a:ea typeface="Jua"/>
                <a:cs typeface="Jua"/>
                <a:sym typeface="Jua"/>
                <a:hlinkClick r:id="rId5">
                  <a:extLst>
                    <a:ext uri="{A12FA001-AC4F-418D-AE19-62706E023703}">
                      <ahyp:hlinkClr val="tx"/>
                    </a:ext>
                  </a:extLst>
                </a:hlinkClick>
              </a:rPr>
              <a:t>Flaticon</a:t>
            </a:r>
            <a:r>
              <a:rPr b="0" i="0" lang="en" sz="1100" u="none" cap="none" strike="noStrike">
                <a:solidFill>
                  <a:schemeClr val="lt1"/>
                </a:solidFill>
                <a:latin typeface="Jua"/>
                <a:ea typeface="Jua"/>
                <a:cs typeface="Jua"/>
                <a:sym typeface="Jua"/>
              </a:rPr>
              <a:t> and infographics &amp; images by </a:t>
            </a:r>
            <a:r>
              <a:rPr b="1" i="0" lang="en" sz="1100" u="none" cap="none" strike="noStrike">
                <a:solidFill>
                  <a:schemeClr val="lt1"/>
                </a:solidFill>
                <a:uFill>
                  <a:noFill/>
                </a:uFill>
                <a:latin typeface="Jua"/>
                <a:ea typeface="Jua"/>
                <a:cs typeface="Jua"/>
                <a:sym typeface="Jua"/>
                <a:hlinkClick r:id="rId6">
                  <a:extLst>
                    <a:ext uri="{A12FA001-AC4F-418D-AE19-62706E023703}">
                      <ahyp:hlinkClr val="tx"/>
                    </a:ext>
                  </a:extLst>
                </a:hlinkClick>
              </a:rPr>
              <a:t>Freepik</a:t>
            </a:r>
            <a:endParaRPr b="1" i="0" sz="1100" u="none" cap="none" strike="noStrike">
              <a:solidFill>
                <a:schemeClr val="lt1"/>
              </a:solidFill>
              <a:latin typeface="Jua"/>
              <a:ea typeface="Jua"/>
              <a:cs typeface="Jua"/>
              <a:sym typeface="Jua"/>
            </a:endParaRPr>
          </a:p>
        </p:txBody>
      </p:sp>
      <p:grpSp>
        <p:nvGrpSpPr>
          <p:cNvPr id="973" name="Google Shape;973;p73"/>
          <p:cNvGrpSpPr/>
          <p:nvPr/>
        </p:nvGrpSpPr>
        <p:grpSpPr>
          <a:xfrm>
            <a:off x="-441730" y="-79150"/>
            <a:ext cx="2333846" cy="614245"/>
            <a:chOff x="6556302" y="4462448"/>
            <a:chExt cx="2587699" cy="681056"/>
          </a:xfrm>
        </p:grpSpPr>
        <p:pic>
          <p:nvPicPr>
            <p:cNvPr id="974" name="Google Shape;974;p73"/>
            <p:cNvPicPr preferRelativeResize="0"/>
            <p:nvPr/>
          </p:nvPicPr>
          <p:blipFill rotWithShape="1">
            <a:blip r:embed="rId7">
              <a:alphaModFix/>
            </a:blip>
            <a:srcRect b="0" l="0" r="0" t="0"/>
            <a:stretch/>
          </p:blipFill>
          <p:spPr>
            <a:xfrm rot="5399983">
              <a:off x="8169764" y="4169266"/>
              <a:ext cx="681050" cy="1267421"/>
            </a:xfrm>
            <a:prstGeom prst="rect">
              <a:avLst/>
            </a:prstGeom>
            <a:noFill/>
            <a:ln>
              <a:noFill/>
            </a:ln>
          </p:spPr>
        </p:pic>
        <p:pic>
          <p:nvPicPr>
            <p:cNvPr id="975" name="Google Shape;975;p73"/>
            <p:cNvPicPr preferRelativeResize="0"/>
            <p:nvPr/>
          </p:nvPicPr>
          <p:blipFill rotWithShape="1">
            <a:blip r:embed="rId7">
              <a:alphaModFix/>
            </a:blip>
            <a:srcRect b="0" l="0" r="0" t="0"/>
            <a:stretch/>
          </p:blipFill>
          <p:spPr>
            <a:xfrm rot="-5400017">
              <a:off x="6849489" y="4169266"/>
              <a:ext cx="681050" cy="1267421"/>
            </a:xfrm>
            <a:prstGeom prst="rect">
              <a:avLst/>
            </a:prstGeom>
            <a:noFill/>
            <a:ln>
              <a:noFill/>
            </a:ln>
          </p:spPr>
        </p:pic>
      </p:grpSp>
      <p:pic>
        <p:nvPicPr>
          <p:cNvPr id="976" name="Google Shape;976;p73"/>
          <p:cNvPicPr preferRelativeResize="0"/>
          <p:nvPr/>
        </p:nvPicPr>
        <p:blipFill rotWithShape="1">
          <a:blip r:embed="rId8">
            <a:alphaModFix/>
          </a:blip>
          <a:srcRect b="0" l="0" r="0" t="0"/>
          <a:stretch/>
        </p:blipFill>
        <p:spPr>
          <a:xfrm rot="-2420519">
            <a:off x="-217676" y="4183966"/>
            <a:ext cx="1241458" cy="1404243"/>
          </a:xfrm>
          <a:prstGeom prst="rect">
            <a:avLst/>
          </a:prstGeom>
          <a:noFill/>
          <a:ln>
            <a:noFill/>
          </a:ln>
        </p:spPr>
      </p:pic>
      <p:pic>
        <p:nvPicPr>
          <p:cNvPr id="977" name="Google Shape;977;p73"/>
          <p:cNvPicPr preferRelativeResize="0"/>
          <p:nvPr/>
        </p:nvPicPr>
        <p:blipFill rotWithShape="1">
          <a:blip r:embed="rId9">
            <a:alphaModFix/>
          </a:blip>
          <a:srcRect b="0" l="0" r="0" t="0"/>
          <a:stretch/>
        </p:blipFill>
        <p:spPr>
          <a:xfrm rot="6200311">
            <a:off x="7669600" y="-832350"/>
            <a:ext cx="700250" cy="2120650"/>
          </a:xfrm>
          <a:prstGeom prst="rect">
            <a:avLst/>
          </a:prstGeom>
          <a:noFill/>
          <a:ln>
            <a:noFill/>
          </a:ln>
        </p:spPr>
      </p:pic>
      <p:pic>
        <p:nvPicPr>
          <p:cNvPr id="978" name="Google Shape;978;p73"/>
          <p:cNvPicPr preferRelativeResize="0"/>
          <p:nvPr/>
        </p:nvPicPr>
        <p:blipFill rotWithShape="1">
          <a:blip r:embed="rId10">
            <a:alphaModFix amt="63000"/>
          </a:blip>
          <a:srcRect b="0" l="0" r="0" t="0"/>
          <a:stretch/>
        </p:blipFill>
        <p:spPr>
          <a:xfrm>
            <a:off x="8428800" y="298587"/>
            <a:ext cx="455037" cy="468038"/>
          </a:xfrm>
          <a:prstGeom prst="rect">
            <a:avLst/>
          </a:prstGeom>
          <a:noFill/>
          <a:ln>
            <a:noFill/>
          </a:ln>
        </p:spPr>
      </p:pic>
      <p:pic>
        <p:nvPicPr>
          <p:cNvPr id="979" name="Google Shape;979;p73"/>
          <p:cNvPicPr preferRelativeResize="0"/>
          <p:nvPr/>
        </p:nvPicPr>
        <p:blipFill rotWithShape="1">
          <a:blip r:embed="rId11">
            <a:alphaModFix/>
          </a:blip>
          <a:srcRect b="0" l="0" r="0" t="0"/>
          <a:stretch/>
        </p:blipFill>
        <p:spPr>
          <a:xfrm rot="899999">
            <a:off x="-297363" y="1768876"/>
            <a:ext cx="734275" cy="946450"/>
          </a:xfrm>
          <a:prstGeom prst="rect">
            <a:avLst/>
          </a:prstGeom>
          <a:noFill/>
          <a:ln>
            <a:noFill/>
          </a:ln>
        </p:spPr>
      </p:pic>
      <p:pic>
        <p:nvPicPr>
          <p:cNvPr id="980" name="Google Shape;980;p73"/>
          <p:cNvPicPr preferRelativeResize="0"/>
          <p:nvPr/>
        </p:nvPicPr>
        <p:blipFill rotWithShape="1">
          <a:blip r:embed="rId12">
            <a:alphaModFix/>
          </a:blip>
          <a:srcRect b="0" l="0" r="0" t="0"/>
          <a:stretch/>
        </p:blipFill>
        <p:spPr>
          <a:xfrm rot="10800000">
            <a:off x="3661650" y="-441900"/>
            <a:ext cx="1639650" cy="740475"/>
          </a:xfrm>
          <a:prstGeom prst="rect">
            <a:avLst/>
          </a:prstGeom>
          <a:noFill/>
          <a:ln>
            <a:noFill/>
          </a:ln>
        </p:spPr>
      </p:pic>
      <p:sp>
        <p:nvSpPr>
          <p:cNvPr id="981" name="Google Shape;981;p73"/>
          <p:cNvSpPr txBox="1"/>
          <p:nvPr>
            <p:ph type="ctrTitle"/>
          </p:nvPr>
        </p:nvSpPr>
        <p:spPr>
          <a:xfrm>
            <a:off x="4869925" y="682875"/>
            <a:ext cx="3407100" cy="11661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5200"/>
              <a:buNone/>
              <a:defRPr sz="8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82" name="Google Shape;982;p73"/>
          <p:cNvSpPr txBox="1"/>
          <p:nvPr>
            <p:ph idx="1" type="subTitle"/>
          </p:nvPr>
        </p:nvSpPr>
        <p:spPr>
          <a:xfrm>
            <a:off x="4866050" y="1848975"/>
            <a:ext cx="3414900" cy="935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500">
                <a:solidFill>
                  <a:srgbClr val="3C919A"/>
                </a:solidFill>
                <a:latin typeface="Londrina Solid"/>
                <a:ea typeface="Londrina Solid"/>
                <a:cs typeface="Londrina Solid"/>
                <a:sym typeface="Londrina Soli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983" name="Google Shape;983;p73"/>
          <p:cNvSpPr txBox="1"/>
          <p:nvPr>
            <p:ph idx="2" type="subTitle"/>
          </p:nvPr>
        </p:nvSpPr>
        <p:spPr>
          <a:xfrm>
            <a:off x="4862125" y="3054500"/>
            <a:ext cx="3414900" cy="99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984" name="Shape 984"/>
        <p:cNvGrpSpPr/>
        <p:nvPr/>
      </p:nvGrpSpPr>
      <p:grpSpPr>
        <a:xfrm>
          <a:off x="0" y="0"/>
          <a:ext cx="0" cy="0"/>
          <a:chOff x="0" y="0"/>
          <a:chExt cx="0" cy="0"/>
        </a:xfrm>
      </p:grpSpPr>
      <p:pic>
        <p:nvPicPr>
          <p:cNvPr id="985" name="Google Shape;985;p74"/>
          <p:cNvPicPr preferRelativeResize="0"/>
          <p:nvPr/>
        </p:nvPicPr>
        <p:blipFill rotWithShape="1">
          <a:blip r:embed="rId2">
            <a:alphaModFix/>
          </a:blip>
          <a:srcRect b="0" l="0" r="0" t="0"/>
          <a:stretch/>
        </p:blipFill>
        <p:spPr>
          <a:xfrm rot="5400000">
            <a:off x="-166652" y="119927"/>
            <a:ext cx="1629275" cy="1295975"/>
          </a:xfrm>
          <a:prstGeom prst="rect">
            <a:avLst/>
          </a:prstGeom>
          <a:noFill/>
          <a:ln>
            <a:noFill/>
          </a:ln>
        </p:spPr>
      </p:pic>
      <p:pic>
        <p:nvPicPr>
          <p:cNvPr id="986" name="Google Shape;986;p74"/>
          <p:cNvPicPr preferRelativeResize="0"/>
          <p:nvPr/>
        </p:nvPicPr>
        <p:blipFill rotWithShape="1">
          <a:blip r:embed="rId3">
            <a:alphaModFix/>
          </a:blip>
          <a:srcRect b="0" l="0" r="0" t="0"/>
          <a:stretch/>
        </p:blipFill>
        <p:spPr>
          <a:xfrm rot="-1959083">
            <a:off x="7954469" y="408990"/>
            <a:ext cx="1842190" cy="521819"/>
          </a:xfrm>
          <a:prstGeom prst="rect">
            <a:avLst/>
          </a:prstGeom>
          <a:noFill/>
          <a:ln>
            <a:noFill/>
          </a:ln>
        </p:spPr>
      </p:pic>
      <p:pic>
        <p:nvPicPr>
          <p:cNvPr id="987" name="Google Shape;987;p74"/>
          <p:cNvPicPr preferRelativeResize="0"/>
          <p:nvPr/>
        </p:nvPicPr>
        <p:blipFill rotWithShape="1">
          <a:blip r:embed="rId4">
            <a:alphaModFix/>
          </a:blip>
          <a:srcRect b="0" l="0" r="0" t="0"/>
          <a:stretch/>
        </p:blipFill>
        <p:spPr>
          <a:xfrm>
            <a:off x="7898200" y="3993996"/>
            <a:ext cx="1350900" cy="1322879"/>
          </a:xfrm>
          <a:prstGeom prst="rect">
            <a:avLst/>
          </a:prstGeom>
          <a:noFill/>
          <a:ln>
            <a:noFill/>
          </a:ln>
        </p:spPr>
      </p:pic>
      <p:pic>
        <p:nvPicPr>
          <p:cNvPr id="988" name="Google Shape;988;p74"/>
          <p:cNvPicPr preferRelativeResize="0"/>
          <p:nvPr/>
        </p:nvPicPr>
        <p:blipFill rotWithShape="1">
          <a:blip r:embed="rId5">
            <a:alphaModFix/>
          </a:blip>
          <a:srcRect b="0" l="0" r="0" t="0"/>
          <a:stretch/>
        </p:blipFill>
        <p:spPr>
          <a:xfrm rot="613879">
            <a:off x="4300" y="1161203"/>
            <a:ext cx="730301" cy="1359070"/>
          </a:xfrm>
          <a:prstGeom prst="rect">
            <a:avLst/>
          </a:prstGeom>
          <a:noFill/>
          <a:ln>
            <a:noFill/>
          </a:ln>
        </p:spPr>
      </p:pic>
      <p:pic>
        <p:nvPicPr>
          <p:cNvPr id="989" name="Google Shape;989;p74"/>
          <p:cNvPicPr preferRelativeResize="0"/>
          <p:nvPr/>
        </p:nvPicPr>
        <p:blipFill rotWithShape="1">
          <a:blip r:embed="rId6">
            <a:alphaModFix/>
          </a:blip>
          <a:srcRect b="0" l="0" r="0" t="0"/>
          <a:stretch/>
        </p:blipFill>
        <p:spPr>
          <a:xfrm rot="-8100001">
            <a:off x="7753875" y="-280101"/>
            <a:ext cx="836251" cy="1216750"/>
          </a:xfrm>
          <a:prstGeom prst="rect">
            <a:avLst/>
          </a:prstGeom>
          <a:noFill/>
          <a:ln>
            <a:noFill/>
          </a:ln>
        </p:spPr>
      </p:pic>
      <p:pic>
        <p:nvPicPr>
          <p:cNvPr id="990" name="Google Shape;990;p74"/>
          <p:cNvPicPr preferRelativeResize="0"/>
          <p:nvPr/>
        </p:nvPicPr>
        <p:blipFill rotWithShape="1">
          <a:blip r:embed="rId7">
            <a:alphaModFix/>
          </a:blip>
          <a:srcRect b="0" l="0" r="0" t="0"/>
          <a:stretch/>
        </p:blipFill>
        <p:spPr>
          <a:xfrm rot="5399983">
            <a:off x="1003337" y="4320266"/>
            <a:ext cx="669525" cy="1245996"/>
          </a:xfrm>
          <a:prstGeom prst="rect">
            <a:avLst/>
          </a:prstGeom>
          <a:noFill/>
          <a:ln>
            <a:noFill/>
          </a:ln>
        </p:spPr>
      </p:pic>
      <p:pic>
        <p:nvPicPr>
          <p:cNvPr id="991" name="Google Shape;991;p74"/>
          <p:cNvPicPr preferRelativeResize="0"/>
          <p:nvPr/>
        </p:nvPicPr>
        <p:blipFill rotWithShape="1">
          <a:blip r:embed="rId8">
            <a:alphaModFix/>
          </a:blip>
          <a:srcRect b="0" l="0" r="0" t="0"/>
          <a:stretch/>
        </p:blipFill>
        <p:spPr>
          <a:xfrm>
            <a:off x="458452" y="4608500"/>
            <a:ext cx="379075" cy="389906"/>
          </a:xfrm>
          <a:prstGeom prst="rect">
            <a:avLst/>
          </a:prstGeom>
          <a:noFill/>
          <a:ln>
            <a:noFill/>
          </a:ln>
        </p:spPr>
      </p:pic>
      <p:pic>
        <p:nvPicPr>
          <p:cNvPr id="992" name="Google Shape;992;p74"/>
          <p:cNvPicPr preferRelativeResize="0"/>
          <p:nvPr/>
        </p:nvPicPr>
        <p:blipFill rotWithShape="1">
          <a:blip r:embed="rId9">
            <a:alphaModFix amt="63000"/>
          </a:blip>
          <a:srcRect b="0" l="0" r="0" t="0"/>
          <a:stretch/>
        </p:blipFill>
        <p:spPr>
          <a:xfrm>
            <a:off x="1961100" y="4382040"/>
            <a:ext cx="311000" cy="31988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993" name="Shape 993"/>
        <p:cNvGrpSpPr/>
        <p:nvPr/>
      </p:nvGrpSpPr>
      <p:grpSpPr>
        <a:xfrm>
          <a:off x="0" y="0"/>
          <a:ext cx="0" cy="0"/>
          <a:chOff x="0" y="0"/>
          <a:chExt cx="0" cy="0"/>
        </a:xfrm>
      </p:grpSpPr>
      <p:pic>
        <p:nvPicPr>
          <p:cNvPr id="994" name="Google Shape;994;p75"/>
          <p:cNvPicPr preferRelativeResize="0"/>
          <p:nvPr/>
        </p:nvPicPr>
        <p:blipFill rotWithShape="1">
          <a:blip r:embed="rId2">
            <a:alphaModFix/>
          </a:blip>
          <a:srcRect b="0" l="0" r="25121" t="0"/>
          <a:stretch/>
        </p:blipFill>
        <p:spPr>
          <a:xfrm>
            <a:off x="7701000" y="3822877"/>
            <a:ext cx="1443000" cy="1320625"/>
          </a:xfrm>
          <a:prstGeom prst="rect">
            <a:avLst/>
          </a:prstGeom>
          <a:noFill/>
          <a:ln>
            <a:noFill/>
          </a:ln>
        </p:spPr>
      </p:pic>
      <p:pic>
        <p:nvPicPr>
          <p:cNvPr id="995" name="Google Shape;995;p75"/>
          <p:cNvPicPr preferRelativeResize="0"/>
          <p:nvPr/>
        </p:nvPicPr>
        <p:blipFill rotWithShape="1">
          <a:blip r:embed="rId3">
            <a:alphaModFix/>
          </a:blip>
          <a:srcRect b="0" l="0" r="0" t="0"/>
          <a:stretch/>
        </p:blipFill>
        <p:spPr>
          <a:xfrm rot="-16">
            <a:off x="-30776" y="-76174"/>
            <a:ext cx="1045626" cy="1945896"/>
          </a:xfrm>
          <a:prstGeom prst="rect">
            <a:avLst/>
          </a:prstGeom>
          <a:noFill/>
          <a:ln>
            <a:noFill/>
          </a:ln>
        </p:spPr>
      </p:pic>
      <p:pic>
        <p:nvPicPr>
          <p:cNvPr id="996" name="Google Shape;996;p75"/>
          <p:cNvPicPr preferRelativeResize="0"/>
          <p:nvPr/>
        </p:nvPicPr>
        <p:blipFill rotWithShape="1">
          <a:blip r:embed="rId4">
            <a:alphaModFix/>
          </a:blip>
          <a:srcRect b="0" l="0" r="0" t="0"/>
          <a:stretch/>
        </p:blipFill>
        <p:spPr>
          <a:xfrm rot="1070302">
            <a:off x="-734529" y="3891873"/>
            <a:ext cx="2262483" cy="1958926"/>
          </a:xfrm>
          <a:prstGeom prst="rect">
            <a:avLst/>
          </a:prstGeom>
          <a:noFill/>
          <a:ln>
            <a:noFill/>
          </a:ln>
        </p:spPr>
      </p:pic>
      <p:pic>
        <p:nvPicPr>
          <p:cNvPr id="997" name="Google Shape;997;p75"/>
          <p:cNvPicPr preferRelativeResize="0"/>
          <p:nvPr/>
        </p:nvPicPr>
        <p:blipFill rotWithShape="1">
          <a:blip r:embed="rId5">
            <a:alphaModFix/>
          </a:blip>
          <a:srcRect b="0" l="0" r="0" t="0"/>
          <a:stretch/>
        </p:blipFill>
        <p:spPr>
          <a:xfrm rot="10800000">
            <a:off x="6932063" y="-340951"/>
            <a:ext cx="1242150" cy="1216400"/>
          </a:xfrm>
          <a:prstGeom prst="rect">
            <a:avLst/>
          </a:prstGeom>
          <a:noFill/>
          <a:ln>
            <a:noFill/>
          </a:ln>
        </p:spPr>
      </p:pic>
      <p:pic>
        <p:nvPicPr>
          <p:cNvPr id="998" name="Google Shape;998;p75"/>
          <p:cNvPicPr preferRelativeResize="0"/>
          <p:nvPr/>
        </p:nvPicPr>
        <p:blipFill rotWithShape="1">
          <a:blip r:embed="rId6">
            <a:alphaModFix/>
          </a:blip>
          <a:srcRect b="0" l="0" r="0" t="0"/>
          <a:stretch/>
        </p:blipFill>
        <p:spPr>
          <a:xfrm>
            <a:off x="6349688" y="4442163"/>
            <a:ext cx="1150475" cy="858350"/>
          </a:xfrm>
          <a:prstGeom prst="rect">
            <a:avLst/>
          </a:prstGeom>
          <a:noFill/>
          <a:ln>
            <a:noFill/>
          </a:ln>
        </p:spPr>
      </p:pic>
      <p:pic>
        <p:nvPicPr>
          <p:cNvPr id="999" name="Google Shape;999;p75"/>
          <p:cNvPicPr preferRelativeResize="0"/>
          <p:nvPr/>
        </p:nvPicPr>
        <p:blipFill rotWithShape="1">
          <a:blip r:embed="rId7">
            <a:alphaModFix/>
          </a:blip>
          <a:srcRect b="0" l="0" r="0" t="0"/>
          <a:stretch/>
        </p:blipFill>
        <p:spPr>
          <a:xfrm rot="-4813568">
            <a:off x="7648175" y="-374075"/>
            <a:ext cx="1679150" cy="1715000"/>
          </a:xfrm>
          <a:prstGeom prst="rect">
            <a:avLst/>
          </a:prstGeom>
          <a:noFill/>
          <a:ln>
            <a:noFill/>
          </a:ln>
        </p:spPr>
      </p:pic>
      <p:pic>
        <p:nvPicPr>
          <p:cNvPr id="1000" name="Google Shape;1000;p75"/>
          <p:cNvPicPr preferRelativeResize="0"/>
          <p:nvPr/>
        </p:nvPicPr>
        <p:blipFill rotWithShape="1">
          <a:blip r:embed="rId8">
            <a:alphaModFix/>
          </a:blip>
          <a:srcRect b="0" l="0" r="0" t="0"/>
          <a:stretch/>
        </p:blipFill>
        <p:spPr>
          <a:xfrm rot="5399998">
            <a:off x="-550275" y="842304"/>
            <a:ext cx="1150474" cy="1216759"/>
          </a:xfrm>
          <a:prstGeom prst="rect">
            <a:avLst/>
          </a:prstGeom>
          <a:noFill/>
          <a:ln>
            <a:noFill/>
          </a:ln>
        </p:spPr>
      </p:pic>
      <p:pic>
        <p:nvPicPr>
          <p:cNvPr id="1001" name="Google Shape;1001;p75"/>
          <p:cNvPicPr preferRelativeResize="0"/>
          <p:nvPr/>
        </p:nvPicPr>
        <p:blipFill rotWithShape="1">
          <a:blip r:embed="rId2">
            <a:alphaModFix/>
          </a:blip>
          <a:srcRect b="45818" l="16872" r="25126" t="22308"/>
          <a:stretch/>
        </p:blipFill>
        <p:spPr>
          <a:xfrm flipH="1" rot="-7967452">
            <a:off x="1285984" y="4666422"/>
            <a:ext cx="1088283" cy="40983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sp>
        <p:nvSpPr>
          <p:cNvPr id="74" name="Google Shape;74;p9"/>
          <p:cNvSpPr txBox="1"/>
          <p:nvPr>
            <p:ph type="title"/>
          </p:nvPr>
        </p:nvSpPr>
        <p:spPr>
          <a:xfrm>
            <a:off x="3335762" y="1053575"/>
            <a:ext cx="4748400" cy="1460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000"/>
              <a:buNone/>
              <a:defRPr sz="9600"/>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sp>
        <p:nvSpPr>
          <p:cNvPr id="75" name="Google Shape;75;p9"/>
          <p:cNvSpPr txBox="1"/>
          <p:nvPr>
            <p:ph idx="1" type="subTitle"/>
          </p:nvPr>
        </p:nvSpPr>
        <p:spPr>
          <a:xfrm>
            <a:off x="3335762" y="2437950"/>
            <a:ext cx="47484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76" name="Google Shape;76;p9"/>
          <p:cNvPicPr preferRelativeResize="0"/>
          <p:nvPr/>
        </p:nvPicPr>
        <p:blipFill>
          <a:blip r:embed="rId2">
            <a:alphaModFix/>
          </a:blip>
          <a:stretch>
            <a:fillRect/>
          </a:stretch>
        </p:blipFill>
        <p:spPr>
          <a:xfrm flipH="1">
            <a:off x="-425886" y="2832242"/>
            <a:ext cx="4991375" cy="1445257"/>
          </a:xfrm>
          <a:prstGeom prst="rect">
            <a:avLst/>
          </a:prstGeom>
          <a:noFill/>
          <a:ln>
            <a:noFill/>
          </a:ln>
        </p:spPr>
      </p:pic>
      <p:pic>
        <p:nvPicPr>
          <p:cNvPr id="77" name="Google Shape;77;p9"/>
          <p:cNvPicPr preferRelativeResize="0"/>
          <p:nvPr/>
        </p:nvPicPr>
        <p:blipFill>
          <a:blip r:embed="rId3">
            <a:alphaModFix/>
          </a:blip>
          <a:stretch>
            <a:fillRect/>
          </a:stretch>
        </p:blipFill>
        <p:spPr>
          <a:xfrm>
            <a:off x="2635864" y="3808000"/>
            <a:ext cx="5590098" cy="1498875"/>
          </a:xfrm>
          <a:prstGeom prst="rect">
            <a:avLst/>
          </a:prstGeom>
          <a:noFill/>
          <a:ln>
            <a:noFill/>
          </a:ln>
        </p:spPr>
      </p:pic>
      <p:pic>
        <p:nvPicPr>
          <p:cNvPr id="78" name="Google Shape;78;p9"/>
          <p:cNvPicPr preferRelativeResize="0"/>
          <p:nvPr/>
        </p:nvPicPr>
        <p:blipFill>
          <a:blip r:embed="rId4">
            <a:alphaModFix/>
          </a:blip>
          <a:stretch>
            <a:fillRect/>
          </a:stretch>
        </p:blipFill>
        <p:spPr>
          <a:xfrm>
            <a:off x="2727338" y="4108825"/>
            <a:ext cx="6585349" cy="1498875"/>
          </a:xfrm>
          <a:prstGeom prst="rect">
            <a:avLst/>
          </a:prstGeom>
          <a:noFill/>
          <a:ln>
            <a:noFill/>
          </a:ln>
        </p:spPr>
      </p:pic>
      <p:pic>
        <p:nvPicPr>
          <p:cNvPr id="79" name="Google Shape;79;p9"/>
          <p:cNvPicPr preferRelativeResize="0"/>
          <p:nvPr/>
        </p:nvPicPr>
        <p:blipFill>
          <a:blip r:embed="rId5">
            <a:alphaModFix/>
          </a:blip>
          <a:stretch>
            <a:fillRect/>
          </a:stretch>
        </p:blipFill>
        <p:spPr>
          <a:xfrm flipH="1">
            <a:off x="7720613" y="3558300"/>
            <a:ext cx="1849275" cy="1294501"/>
          </a:xfrm>
          <a:prstGeom prst="rect">
            <a:avLst/>
          </a:prstGeom>
          <a:noFill/>
          <a:ln>
            <a:noFill/>
          </a:ln>
        </p:spPr>
      </p:pic>
      <p:pic>
        <p:nvPicPr>
          <p:cNvPr id="80" name="Google Shape;80;p9"/>
          <p:cNvPicPr preferRelativeResize="0"/>
          <p:nvPr/>
        </p:nvPicPr>
        <p:blipFill>
          <a:blip r:embed="rId6">
            <a:alphaModFix/>
          </a:blip>
          <a:stretch>
            <a:fillRect/>
          </a:stretch>
        </p:blipFill>
        <p:spPr>
          <a:xfrm>
            <a:off x="-69799" y="3427338"/>
            <a:ext cx="2955474" cy="2353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 name="Shape 81"/>
        <p:cNvGrpSpPr/>
        <p:nvPr/>
      </p:nvGrpSpPr>
      <p:grpSpPr>
        <a:xfrm>
          <a:off x="0" y="0"/>
          <a:ext cx="0" cy="0"/>
          <a:chOff x="0" y="0"/>
          <a:chExt cx="0" cy="0"/>
        </a:xfrm>
      </p:grpSpPr>
      <p:sp>
        <p:nvSpPr>
          <p:cNvPr id="82" name="Google Shape;82;p10"/>
          <p:cNvSpPr/>
          <p:nvPr>
            <p:ph idx="2" type="pic"/>
          </p:nvPr>
        </p:nvSpPr>
        <p:spPr>
          <a:xfrm>
            <a:off x="150" y="-25"/>
            <a:ext cx="9189300" cy="5143500"/>
          </a:xfrm>
          <a:prstGeom prst="rect">
            <a:avLst/>
          </a:prstGeom>
          <a:noFill/>
          <a:ln>
            <a:noFill/>
          </a:ln>
        </p:spPr>
      </p:sp>
      <p:sp>
        <p:nvSpPr>
          <p:cNvPr id="83" name="Google Shape;83;p10"/>
          <p:cNvSpPr txBox="1"/>
          <p:nvPr>
            <p:ph type="title"/>
          </p:nvPr>
        </p:nvSpPr>
        <p:spPr>
          <a:xfrm>
            <a:off x="720000" y="4014450"/>
            <a:ext cx="7704000" cy="572700"/>
          </a:xfrm>
          <a:prstGeom prst="rect">
            <a:avLst/>
          </a:prstGeom>
          <a:solidFill>
            <a:schemeClr val="accent2"/>
          </a:solidFill>
        </p:spPr>
        <p:txBody>
          <a:bodyPr anchorCtr="0" anchor="t" bIns="91425" lIns="91425" spcFirstLastPara="1" rIns="91425" wrap="square" tIns="91425">
            <a:noAutofit/>
          </a:bodyPr>
          <a:lstStyle>
            <a:lvl1pPr lvl="0" rtl="0" algn="ctr">
              <a:spcBef>
                <a:spcPts val="0"/>
              </a:spcBef>
              <a:spcAft>
                <a:spcPts val="0"/>
              </a:spcAft>
              <a:buSzPts val="4000"/>
              <a:buNone/>
              <a:defRPr>
                <a:solidFill>
                  <a:schemeClr val="lt1"/>
                </a:solidFill>
              </a:defRPr>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3.xml"/><Relationship Id="rId20" Type="http://schemas.openxmlformats.org/officeDocument/2006/relationships/slideLayout" Target="../slideLayouts/slideLayout53.xml"/><Relationship Id="rId41" Type="http://schemas.openxmlformats.org/officeDocument/2006/relationships/theme" Target="../theme/theme2.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5" Type="http://schemas.openxmlformats.org/officeDocument/2006/relationships/slideLayout" Target="../slideLayouts/slideLayout38.xml"/><Relationship Id="rId6" Type="http://schemas.openxmlformats.org/officeDocument/2006/relationships/slideLayout" Target="../slideLayouts/slideLayout39.xml"/><Relationship Id="rId29" Type="http://schemas.openxmlformats.org/officeDocument/2006/relationships/slideLayout" Target="../slideLayouts/slideLayout62.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11" Type="http://schemas.openxmlformats.org/officeDocument/2006/relationships/slideLayout" Target="../slideLayouts/slideLayout44.xml"/><Relationship Id="rId33" Type="http://schemas.openxmlformats.org/officeDocument/2006/relationships/slideLayout" Target="../slideLayouts/slideLayout66.xml"/><Relationship Id="rId10" Type="http://schemas.openxmlformats.org/officeDocument/2006/relationships/slideLayout" Target="../slideLayouts/slideLayout43.xml"/><Relationship Id="rId32" Type="http://schemas.openxmlformats.org/officeDocument/2006/relationships/slideLayout" Target="../slideLayouts/slideLayout65.xml"/><Relationship Id="rId13" Type="http://schemas.openxmlformats.org/officeDocument/2006/relationships/slideLayout" Target="../slideLayouts/slideLayout46.xml"/><Relationship Id="rId35" Type="http://schemas.openxmlformats.org/officeDocument/2006/relationships/slideLayout" Target="../slideLayouts/slideLayout68.xml"/><Relationship Id="rId12" Type="http://schemas.openxmlformats.org/officeDocument/2006/relationships/slideLayout" Target="../slideLayouts/slideLayout45.xml"/><Relationship Id="rId34" Type="http://schemas.openxmlformats.org/officeDocument/2006/relationships/slideLayout" Target="../slideLayouts/slideLayout67.xml"/><Relationship Id="rId15" Type="http://schemas.openxmlformats.org/officeDocument/2006/relationships/slideLayout" Target="../slideLayouts/slideLayout48.xml"/><Relationship Id="rId37" Type="http://schemas.openxmlformats.org/officeDocument/2006/relationships/slideLayout" Target="../slideLayouts/slideLayout70.xml"/><Relationship Id="rId14" Type="http://schemas.openxmlformats.org/officeDocument/2006/relationships/slideLayout" Target="../slideLayouts/slideLayout47.xml"/><Relationship Id="rId36" Type="http://schemas.openxmlformats.org/officeDocument/2006/relationships/slideLayout" Target="../slideLayouts/slideLayout69.xml"/><Relationship Id="rId17" Type="http://schemas.openxmlformats.org/officeDocument/2006/relationships/slideLayout" Target="../slideLayouts/slideLayout50.xml"/><Relationship Id="rId39" Type="http://schemas.openxmlformats.org/officeDocument/2006/relationships/slideLayout" Target="../slideLayouts/slideLayout72.xml"/><Relationship Id="rId16" Type="http://schemas.openxmlformats.org/officeDocument/2006/relationships/slideLayout" Target="../slideLayouts/slideLayout49.xml"/><Relationship Id="rId38" Type="http://schemas.openxmlformats.org/officeDocument/2006/relationships/slideLayout" Target="../slideLayouts/slideLayout71.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381360"/>
            <a:ext cx="7717500" cy="66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1pPr>
            <a:lvl2pPr lvl="1"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2pPr>
            <a:lvl3pPr lvl="2"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3pPr>
            <a:lvl4pPr lvl="3"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4pPr>
            <a:lvl5pPr lvl="4"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5pPr>
            <a:lvl6pPr lvl="5"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6pPr>
            <a:lvl7pPr lvl="6"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7pPr>
            <a:lvl8pPr lvl="7"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8pPr>
            <a:lvl9pPr lvl="8"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1pPr>
            <a:lvl2pPr indent="-317500" lvl="1" marL="9144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2pPr>
            <a:lvl3pPr indent="-317500" lvl="2" marL="13716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3pPr>
            <a:lvl4pPr indent="-317500" lvl="3" marL="18288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4pPr>
            <a:lvl5pPr indent="-317500" lvl="4" marL="22860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5pPr>
            <a:lvl6pPr indent="-317500" lvl="5" marL="27432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6pPr>
            <a:lvl7pPr indent="-317500" lvl="6" marL="32004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7pPr>
            <a:lvl8pPr indent="-317500" lvl="7" marL="36576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8pPr>
            <a:lvl9pPr indent="-317500" lvl="8" marL="4114800">
              <a:lnSpc>
                <a:spcPct val="100000"/>
              </a:lnSpc>
              <a:spcBef>
                <a:spcPts val="1600"/>
              </a:spcBef>
              <a:spcAft>
                <a:spcPts val="1600"/>
              </a:spcAft>
              <a:buClr>
                <a:schemeClr val="dk1"/>
              </a:buClr>
              <a:buSzPts val="1400"/>
              <a:buFont typeface="Alegreya Sans"/>
              <a:buChar char="■"/>
              <a:defRPr>
                <a:solidFill>
                  <a:schemeClr val="dk1"/>
                </a:solidFill>
                <a:latin typeface="Alegreya Sans"/>
                <a:ea typeface="Alegreya Sans"/>
                <a:cs typeface="Alegreya Sans"/>
                <a:sym typeface="Alegrey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498" name="Shape 498"/>
        <p:cNvGrpSpPr/>
        <p:nvPr/>
      </p:nvGrpSpPr>
      <p:grpSpPr>
        <a:xfrm>
          <a:off x="0" y="0"/>
          <a:ext cx="0" cy="0"/>
          <a:chOff x="0" y="0"/>
          <a:chExt cx="0" cy="0"/>
        </a:xfrm>
      </p:grpSpPr>
      <p:sp>
        <p:nvSpPr>
          <p:cNvPr id="499" name="Google Shape;499;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1pPr>
            <a:lvl2pPr lvl="1"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2pPr>
            <a:lvl3pPr lvl="2"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3pPr>
            <a:lvl4pPr lvl="3"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4pPr>
            <a:lvl5pPr lvl="4"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5pPr>
            <a:lvl6pPr lvl="5"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6pPr>
            <a:lvl7pPr lvl="6"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7pPr>
            <a:lvl8pPr lvl="7"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8pPr>
            <a:lvl9pPr lvl="8" marR="0" algn="l">
              <a:lnSpc>
                <a:spcPct val="100000"/>
              </a:lnSpc>
              <a:spcBef>
                <a:spcPts val="0"/>
              </a:spcBef>
              <a:spcAft>
                <a:spcPts val="0"/>
              </a:spcAft>
              <a:buClr>
                <a:schemeClr val="accent1"/>
              </a:buClr>
              <a:buSzPts val="3500"/>
              <a:buFont typeface="Londrina Solid"/>
              <a:buNone/>
              <a:defRPr b="0" i="0" sz="3500" u="none" cap="none" strike="noStrike">
                <a:solidFill>
                  <a:schemeClr val="accent1"/>
                </a:solidFill>
                <a:latin typeface="Londrina Solid"/>
                <a:ea typeface="Londrina Solid"/>
                <a:cs typeface="Londrina Solid"/>
                <a:sym typeface="Londrina Solid"/>
              </a:defRPr>
            </a:lvl9pPr>
          </a:lstStyle>
          <a:p/>
        </p:txBody>
      </p:sp>
      <p:sp>
        <p:nvSpPr>
          <p:cNvPr id="500" name="Google Shape;500;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1pPr>
            <a:lvl2pPr indent="-317500" lvl="1" marL="9144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2pPr>
            <a:lvl3pPr indent="-317500" lvl="2" marL="13716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3pPr>
            <a:lvl4pPr indent="-317500" lvl="3" marL="18288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4pPr>
            <a:lvl5pPr indent="-317500" lvl="4" marL="22860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5pPr>
            <a:lvl6pPr indent="-317500" lvl="5" marL="27432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6pPr>
            <a:lvl7pPr indent="-317500" lvl="6" marL="32004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7pPr>
            <a:lvl8pPr indent="-317500" lvl="7" marL="36576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8pPr>
            <a:lvl9pPr indent="-317500" lvl="8" marL="4114800" marR="0" algn="l">
              <a:lnSpc>
                <a:spcPct val="100000"/>
              </a:lnSpc>
              <a:spcBef>
                <a:spcPts val="0"/>
              </a:spcBef>
              <a:spcAft>
                <a:spcPts val="0"/>
              </a:spcAft>
              <a:buClr>
                <a:schemeClr val="lt1"/>
              </a:buClr>
              <a:buSzPts val="1400"/>
              <a:buFont typeface="Jua"/>
              <a:buChar char="■"/>
              <a:defRPr b="0" i="0" sz="1400" u="none" cap="none" strike="noStrike">
                <a:solidFill>
                  <a:schemeClr val="lt1"/>
                </a:solidFill>
                <a:latin typeface="Jua"/>
                <a:ea typeface="Jua"/>
                <a:cs typeface="Jua"/>
                <a:sym typeface="Jua"/>
              </a:defRPr>
            </a:lvl9pPr>
          </a:lstStyle>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90.png"/><Relationship Id="rId9" Type="http://schemas.openxmlformats.org/officeDocument/2006/relationships/image" Target="../media/image15.png"/><Relationship Id="rId5" Type="http://schemas.openxmlformats.org/officeDocument/2006/relationships/image" Target="../media/image96.png"/><Relationship Id="rId6" Type="http://schemas.openxmlformats.org/officeDocument/2006/relationships/image" Target="../media/image6.png"/><Relationship Id="rId7" Type="http://schemas.openxmlformats.org/officeDocument/2006/relationships/image" Target="../media/image93.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88.png"/><Relationship Id="rId9" Type="http://schemas.openxmlformats.org/officeDocument/2006/relationships/image" Target="../media/image152.jpg"/><Relationship Id="rId5" Type="http://schemas.openxmlformats.org/officeDocument/2006/relationships/image" Target="../media/image107.png"/><Relationship Id="rId6" Type="http://schemas.openxmlformats.org/officeDocument/2006/relationships/image" Target="../media/image81.png"/><Relationship Id="rId7" Type="http://schemas.openxmlformats.org/officeDocument/2006/relationships/image" Target="../media/image94.png"/><Relationship Id="rId8" Type="http://schemas.openxmlformats.org/officeDocument/2006/relationships/image" Target="../media/image122.png"/><Relationship Id="rId10" Type="http://schemas.openxmlformats.org/officeDocument/2006/relationships/image" Target="../media/image15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86.png"/><Relationship Id="rId5" Type="http://schemas.openxmlformats.org/officeDocument/2006/relationships/image" Target="../media/image84.png"/><Relationship Id="rId6" Type="http://schemas.openxmlformats.org/officeDocument/2006/relationships/image" Target="../media/image132.png"/><Relationship Id="rId7" Type="http://schemas.openxmlformats.org/officeDocument/2006/relationships/image" Target="../media/image67.png"/><Relationship Id="rId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94.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3.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88.png"/><Relationship Id="rId4" Type="http://schemas.openxmlformats.org/officeDocument/2006/relationships/image" Target="../media/image73.png"/><Relationship Id="rId5" Type="http://schemas.openxmlformats.org/officeDocument/2006/relationships/image" Target="../media/image127.png"/><Relationship Id="rId6"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88.png"/><Relationship Id="rId5" Type="http://schemas.openxmlformats.org/officeDocument/2006/relationships/image" Target="../media/image64.png"/><Relationship Id="rId6" Type="http://schemas.openxmlformats.org/officeDocument/2006/relationships/image" Target="../media/image81.png"/><Relationship Id="rId7" Type="http://schemas.openxmlformats.org/officeDocument/2006/relationships/image" Target="../media/image123.png"/><Relationship Id="rId8"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50.png"/><Relationship Id="rId5" Type="http://schemas.openxmlformats.org/officeDocument/2006/relationships/image" Target="../media/image89.png"/><Relationship Id="rId6" Type="http://schemas.openxmlformats.org/officeDocument/2006/relationships/image" Target="../media/image125.png"/><Relationship Id="rId7"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8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mailto:sabadi@ms447.org" TargetMode="External"/><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97.png"/><Relationship Id="rId7" Type="http://schemas.openxmlformats.org/officeDocument/2006/relationships/image" Target="../media/image1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hyperlink" Target="mailto:cquesada@ms447.org" TargetMode="External"/><Relationship Id="rId4" Type="http://schemas.openxmlformats.org/officeDocument/2006/relationships/hyperlink" Target="mailto:kschrup@ms447.org" TargetMode="External"/><Relationship Id="rId5" Type="http://schemas.openxmlformats.org/officeDocument/2006/relationships/hyperlink" Target="mailto:mgood@ms447.org" TargetMode="External"/><Relationship Id="rId6" Type="http://schemas.openxmlformats.org/officeDocument/2006/relationships/hyperlink" Target="mailto:ojoseph@ms447.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 Id="rId7" Type="http://schemas.openxmlformats.org/officeDocument/2006/relationships/image" Target="../media/image130.jpg"/><Relationship Id="rId8" Type="http://schemas.openxmlformats.org/officeDocument/2006/relationships/image" Target="../media/image1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24.gif"/><Relationship Id="rId5" Type="http://schemas.openxmlformats.org/officeDocument/2006/relationships/image" Target="../media/image11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1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129.gif"/><Relationship Id="rId4" Type="http://schemas.openxmlformats.org/officeDocument/2006/relationships/image" Target="../media/image128.jpg"/><Relationship Id="rId5" Type="http://schemas.openxmlformats.org/officeDocument/2006/relationships/image" Target="../media/image1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126.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hyperlink" Target="mailto:jdhillon@ms447.org" TargetMode="External"/><Relationship Id="rId4" Type="http://schemas.openxmlformats.org/officeDocument/2006/relationships/image" Target="../media/image121.jpg"/><Relationship Id="rId5" Type="http://schemas.openxmlformats.org/officeDocument/2006/relationships/image" Target="../media/image1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hyperlink" Target="mailto:Sacker@ms447.org" TargetMode="External"/><Relationship Id="rId4" Type="http://schemas.openxmlformats.org/officeDocument/2006/relationships/image" Target="../media/image147.jpg"/><Relationship Id="rId5" Type="http://schemas.openxmlformats.org/officeDocument/2006/relationships/image" Target="../media/image101.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131.jpg"/><Relationship Id="rId4" Type="http://schemas.openxmlformats.org/officeDocument/2006/relationships/image" Target="../media/image101.png"/><Relationship Id="rId5"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153.jpg"/><Relationship Id="rId4" Type="http://schemas.openxmlformats.org/officeDocument/2006/relationships/image" Target="../media/image101.png"/><Relationship Id="rId5" Type="http://schemas.openxmlformats.org/officeDocument/2006/relationships/image" Target="../media/image135.png"/><Relationship Id="rId6"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01.png"/><Relationship Id="rId4" Type="http://schemas.openxmlformats.org/officeDocument/2006/relationships/image" Target="../media/image155.jpg"/><Relationship Id="rId5" Type="http://schemas.openxmlformats.org/officeDocument/2006/relationships/image" Target="../media/image1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01.png"/><Relationship Id="rId4" Type="http://schemas.openxmlformats.org/officeDocument/2006/relationships/image" Target="../media/image150.png"/><Relationship Id="rId9" Type="http://schemas.openxmlformats.org/officeDocument/2006/relationships/image" Target="../media/image140.png"/><Relationship Id="rId5" Type="http://schemas.openxmlformats.org/officeDocument/2006/relationships/image" Target="../media/image145.png"/><Relationship Id="rId6" Type="http://schemas.openxmlformats.org/officeDocument/2006/relationships/image" Target="../media/image143.png"/><Relationship Id="rId7" Type="http://schemas.openxmlformats.org/officeDocument/2006/relationships/image" Target="../media/image141.png"/><Relationship Id="rId8" Type="http://schemas.openxmlformats.org/officeDocument/2006/relationships/image" Target="../media/image1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image" Target="../media/image15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mailto:dgeneen@ms447.org" TargetMode="External"/><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97.png"/><Relationship Id="rId7"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2.xml"/><Relationship Id="rId3" Type="http://schemas.openxmlformats.org/officeDocument/2006/relationships/image" Target="../media/image1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 Id="rId3"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9.xml"/><Relationship Id="rId3" Type="http://schemas.openxmlformats.org/officeDocument/2006/relationships/image" Target="../media/image139.png"/><Relationship Id="rId4" Type="http://schemas.openxmlformats.org/officeDocument/2006/relationships/image" Target="../media/image137.jpg"/><Relationship Id="rId5" Type="http://schemas.openxmlformats.org/officeDocument/2006/relationships/image" Target="../media/image148.jpg"/><Relationship Id="rId6" Type="http://schemas.openxmlformats.org/officeDocument/2006/relationships/image" Target="../media/image1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49.gif"/><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hyperlink" Target="mailto:nahmed@ms447.org" TargetMode="External"/><Relationship Id="rId4" Type="http://schemas.openxmlformats.org/officeDocument/2006/relationships/hyperlink" Target="mailto:cwillis@ms447.org" TargetMode="External"/><Relationship Id="rId5" Type="http://schemas.openxmlformats.org/officeDocument/2006/relationships/hyperlink" Target="mailto:ghernandez@ms447.org" TargetMode="External"/><Relationship Id="rId6" Type="http://schemas.openxmlformats.org/officeDocument/2006/relationships/hyperlink" Target="mailto:eoyarij@ms447.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hyperlink" Target="http://www.ms447.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www.ms447.org" TargetMode="External"/><Relationship Id="rId4" Type="http://schemas.openxmlformats.org/officeDocument/2006/relationships/hyperlink" Target="https://www.myschools.nyc/en/schools/high-school/" TargetMode="External"/><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7.png"/><Relationship Id="rId6"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id="1006" name="Google Shape;1006;p76"/>
          <p:cNvPicPr preferRelativeResize="0"/>
          <p:nvPr/>
        </p:nvPicPr>
        <p:blipFill>
          <a:blip r:embed="rId3">
            <a:alphaModFix/>
          </a:blip>
          <a:stretch>
            <a:fillRect/>
          </a:stretch>
        </p:blipFill>
        <p:spPr>
          <a:xfrm>
            <a:off x="259860" y="356000"/>
            <a:ext cx="1810664" cy="2938373"/>
          </a:xfrm>
          <a:prstGeom prst="rect">
            <a:avLst/>
          </a:prstGeom>
          <a:noFill/>
          <a:ln>
            <a:noFill/>
          </a:ln>
        </p:spPr>
      </p:pic>
      <p:pic>
        <p:nvPicPr>
          <p:cNvPr id="1007" name="Google Shape;1007;p76"/>
          <p:cNvPicPr preferRelativeResize="0"/>
          <p:nvPr/>
        </p:nvPicPr>
        <p:blipFill>
          <a:blip r:embed="rId4">
            <a:alphaModFix/>
          </a:blip>
          <a:stretch>
            <a:fillRect/>
          </a:stretch>
        </p:blipFill>
        <p:spPr>
          <a:xfrm rot="519987">
            <a:off x="166928" y="3986316"/>
            <a:ext cx="1208219" cy="991730"/>
          </a:xfrm>
          <a:prstGeom prst="rect">
            <a:avLst/>
          </a:prstGeom>
          <a:noFill/>
          <a:ln>
            <a:noFill/>
          </a:ln>
        </p:spPr>
      </p:pic>
      <p:pic>
        <p:nvPicPr>
          <p:cNvPr id="1008" name="Google Shape;1008;p76"/>
          <p:cNvPicPr preferRelativeResize="0"/>
          <p:nvPr/>
        </p:nvPicPr>
        <p:blipFill>
          <a:blip r:embed="rId5">
            <a:alphaModFix/>
          </a:blip>
          <a:stretch>
            <a:fillRect/>
          </a:stretch>
        </p:blipFill>
        <p:spPr>
          <a:xfrm>
            <a:off x="1524528" y="3477863"/>
            <a:ext cx="735399" cy="703210"/>
          </a:xfrm>
          <a:prstGeom prst="rect">
            <a:avLst/>
          </a:prstGeom>
          <a:noFill/>
          <a:ln>
            <a:noFill/>
          </a:ln>
        </p:spPr>
      </p:pic>
      <p:pic>
        <p:nvPicPr>
          <p:cNvPr id="1009" name="Google Shape;1009;p76"/>
          <p:cNvPicPr preferRelativeResize="0"/>
          <p:nvPr/>
        </p:nvPicPr>
        <p:blipFill>
          <a:blip r:embed="rId6">
            <a:alphaModFix/>
          </a:blip>
          <a:stretch>
            <a:fillRect/>
          </a:stretch>
        </p:blipFill>
        <p:spPr>
          <a:xfrm rot="2402524">
            <a:off x="-397780" y="1751553"/>
            <a:ext cx="696959" cy="448544"/>
          </a:xfrm>
          <a:prstGeom prst="rect">
            <a:avLst/>
          </a:prstGeom>
          <a:noFill/>
          <a:ln>
            <a:noFill/>
          </a:ln>
        </p:spPr>
      </p:pic>
      <p:pic>
        <p:nvPicPr>
          <p:cNvPr id="1010" name="Google Shape;1010;p76"/>
          <p:cNvPicPr preferRelativeResize="0"/>
          <p:nvPr/>
        </p:nvPicPr>
        <p:blipFill>
          <a:blip r:embed="rId6">
            <a:alphaModFix/>
          </a:blip>
          <a:stretch>
            <a:fillRect/>
          </a:stretch>
        </p:blipFill>
        <p:spPr>
          <a:xfrm flipH="1" rot="-7301480">
            <a:off x="8268196" y="758721"/>
            <a:ext cx="515533" cy="331775"/>
          </a:xfrm>
          <a:prstGeom prst="rect">
            <a:avLst/>
          </a:prstGeom>
          <a:noFill/>
          <a:ln>
            <a:noFill/>
          </a:ln>
        </p:spPr>
      </p:pic>
      <p:pic>
        <p:nvPicPr>
          <p:cNvPr id="1011" name="Google Shape;1011;p76"/>
          <p:cNvPicPr preferRelativeResize="0"/>
          <p:nvPr/>
        </p:nvPicPr>
        <p:blipFill>
          <a:blip r:embed="rId6">
            <a:alphaModFix/>
          </a:blip>
          <a:stretch>
            <a:fillRect/>
          </a:stretch>
        </p:blipFill>
        <p:spPr>
          <a:xfrm rot="7301480">
            <a:off x="2612746" y="891609"/>
            <a:ext cx="515533" cy="331775"/>
          </a:xfrm>
          <a:prstGeom prst="rect">
            <a:avLst/>
          </a:prstGeom>
          <a:noFill/>
          <a:ln>
            <a:noFill/>
          </a:ln>
        </p:spPr>
      </p:pic>
      <p:pic>
        <p:nvPicPr>
          <p:cNvPr id="1012" name="Google Shape;1012;p76"/>
          <p:cNvPicPr preferRelativeResize="0"/>
          <p:nvPr/>
        </p:nvPicPr>
        <p:blipFill>
          <a:blip r:embed="rId7">
            <a:alphaModFix/>
          </a:blip>
          <a:stretch>
            <a:fillRect/>
          </a:stretch>
        </p:blipFill>
        <p:spPr>
          <a:xfrm rot="-1345245">
            <a:off x="2223761" y="4626858"/>
            <a:ext cx="230802" cy="290925"/>
          </a:xfrm>
          <a:prstGeom prst="rect">
            <a:avLst/>
          </a:prstGeom>
          <a:noFill/>
          <a:ln>
            <a:noFill/>
          </a:ln>
        </p:spPr>
      </p:pic>
      <p:sp>
        <p:nvSpPr>
          <p:cNvPr id="1013" name="Google Shape;1013;p76"/>
          <p:cNvSpPr txBox="1"/>
          <p:nvPr>
            <p:ph type="title"/>
          </p:nvPr>
        </p:nvSpPr>
        <p:spPr>
          <a:xfrm>
            <a:off x="900600" y="568038"/>
            <a:ext cx="8243400" cy="251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8100"/>
              <a:t>General Information</a:t>
            </a:r>
            <a:endParaRPr sz="8100"/>
          </a:p>
          <a:p>
            <a:pPr indent="0" lvl="0" marL="0" rtl="0" algn="ctr">
              <a:spcBef>
                <a:spcPts val="0"/>
              </a:spcBef>
              <a:spcAft>
                <a:spcPts val="0"/>
              </a:spcAft>
              <a:buNone/>
            </a:pPr>
            <a:r>
              <a:rPr lang="en" sz="4000"/>
              <a:t>Hera Yoon</a:t>
            </a:r>
            <a:endParaRPr sz="4000"/>
          </a:p>
        </p:txBody>
      </p:sp>
      <p:sp>
        <p:nvSpPr>
          <p:cNvPr id="1014" name="Google Shape;1014;p76"/>
          <p:cNvSpPr txBox="1"/>
          <p:nvPr>
            <p:ph idx="1" type="subTitle"/>
          </p:nvPr>
        </p:nvSpPr>
        <p:spPr>
          <a:xfrm>
            <a:off x="3530254" y="3152100"/>
            <a:ext cx="2984100" cy="67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hyoon</a:t>
            </a:r>
            <a:r>
              <a:rPr b="1" lang="en" sz="1900"/>
              <a:t>@ms447.org</a:t>
            </a:r>
            <a:endParaRPr b="1" sz="1900"/>
          </a:p>
          <a:p>
            <a:pPr indent="0" lvl="0" marL="0" rtl="0" algn="ctr">
              <a:spcBef>
                <a:spcPts val="0"/>
              </a:spcBef>
              <a:spcAft>
                <a:spcPts val="0"/>
              </a:spcAft>
              <a:buNone/>
            </a:pPr>
            <a:r>
              <a:t/>
            </a:r>
            <a:endParaRPr/>
          </a:p>
        </p:txBody>
      </p:sp>
      <p:pic>
        <p:nvPicPr>
          <p:cNvPr id="1015" name="Google Shape;1015;p76"/>
          <p:cNvPicPr preferRelativeResize="0"/>
          <p:nvPr/>
        </p:nvPicPr>
        <p:blipFill>
          <a:blip r:embed="rId8">
            <a:alphaModFix/>
          </a:blip>
          <a:stretch>
            <a:fillRect/>
          </a:stretch>
        </p:blipFill>
        <p:spPr>
          <a:xfrm>
            <a:off x="7540824" y="3901426"/>
            <a:ext cx="1053424" cy="1044574"/>
          </a:xfrm>
          <a:prstGeom prst="rect">
            <a:avLst/>
          </a:prstGeom>
          <a:noFill/>
          <a:ln>
            <a:noFill/>
          </a:ln>
        </p:spPr>
      </p:pic>
      <p:pic>
        <p:nvPicPr>
          <p:cNvPr id="1016" name="Google Shape;1016;p76"/>
          <p:cNvPicPr preferRelativeResize="0"/>
          <p:nvPr/>
        </p:nvPicPr>
        <p:blipFill>
          <a:blip r:embed="rId9">
            <a:alphaModFix/>
          </a:blip>
          <a:stretch>
            <a:fillRect/>
          </a:stretch>
        </p:blipFill>
        <p:spPr>
          <a:xfrm>
            <a:off x="3232298" y="4049600"/>
            <a:ext cx="1562700" cy="109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85"/>
          <p:cNvSpPr txBox="1"/>
          <p:nvPr>
            <p:ph type="title"/>
          </p:nvPr>
        </p:nvSpPr>
        <p:spPr>
          <a:xfrm>
            <a:off x="468250" y="1604975"/>
            <a:ext cx="5168100" cy="2881500"/>
          </a:xfrm>
          <a:prstGeom prst="rect">
            <a:avLst/>
          </a:prstGeom>
          <a:solidFill>
            <a:srgbClr val="F9E6D4"/>
          </a:solidFill>
        </p:spPr>
        <p:txBody>
          <a:bodyPr anchorCtr="0" anchor="b" bIns="91425" lIns="91425" spcFirstLastPara="1" rIns="91425" wrap="square" tIns="91425">
            <a:noAutofit/>
          </a:bodyPr>
          <a:lstStyle/>
          <a:p>
            <a:pPr indent="0" lvl="0" marL="0" rtl="0" algn="ctr">
              <a:spcBef>
                <a:spcPts val="0"/>
              </a:spcBef>
              <a:spcAft>
                <a:spcPts val="0"/>
              </a:spcAft>
              <a:buNone/>
            </a:pPr>
            <a:r>
              <a:rPr lang="en" sz="3500"/>
              <a:t>Exploration </a:t>
            </a:r>
            <a:r>
              <a:rPr b="1" lang="en" sz="3500"/>
              <a:t>inspires</a:t>
            </a:r>
            <a:r>
              <a:rPr lang="en" sz="3500"/>
              <a:t> students to </a:t>
            </a:r>
            <a:r>
              <a:rPr b="1" lang="en" sz="3500"/>
              <a:t>discover</a:t>
            </a:r>
            <a:r>
              <a:rPr lang="en" sz="3500"/>
              <a:t> the interconnectedness of the world around them, </a:t>
            </a:r>
            <a:r>
              <a:rPr b="1" lang="en" sz="3500"/>
              <a:t>activating</a:t>
            </a:r>
            <a:r>
              <a:rPr lang="en" sz="3500"/>
              <a:t> their roles as contributing members to their local and global community.</a:t>
            </a:r>
            <a:endParaRPr sz="4000"/>
          </a:p>
        </p:txBody>
      </p:sp>
      <p:sp>
        <p:nvSpPr>
          <p:cNvPr id="1120" name="Google Shape;1120;p85"/>
          <p:cNvSpPr txBox="1"/>
          <p:nvPr>
            <p:ph idx="2" type="title"/>
          </p:nvPr>
        </p:nvSpPr>
        <p:spPr>
          <a:xfrm>
            <a:off x="796150" y="492875"/>
            <a:ext cx="4840200" cy="7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Expo Values </a:t>
            </a:r>
            <a:endParaRPr/>
          </a:p>
        </p:txBody>
      </p:sp>
      <p:pic>
        <p:nvPicPr>
          <p:cNvPr id="1121" name="Google Shape;1121;p85" title="jpeg (1).jpeg"/>
          <p:cNvPicPr preferRelativeResize="0"/>
          <p:nvPr/>
        </p:nvPicPr>
        <p:blipFill rotWithShape="1">
          <a:blip r:embed="rId3">
            <a:alphaModFix/>
          </a:blip>
          <a:srcRect b="14073" l="9347" r="10343" t="6906"/>
          <a:stretch/>
        </p:blipFill>
        <p:spPr>
          <a:xfrm>
            <a:off x="4523125" y="107726"/>
            <a:ext cx="1500200" cy="147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86"/>
          <p:cNvSpPr txBox="1"/>
          <p:nvPr/>
        </p:nvSpPr>
        <p:spPr>
          <a:xfrm>
            <a:off x="530500" y="968725"/>
            <a:ext cx="8315100" cy="338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900">
                <a:solidFill>
                  <a:schemeClr val="dk1"/>
                </a:solidFill>
                <a:latin typeface="Style Script"/>
                <a:ea typeface="Style Script"/>
                <a:cs typeface="Style Script"/>
                <a:sym typeface="Style Script"/>
              </a:rPr>
              <a:t>Expo is…</a:t>
            </a:r>
            <a:endParaRPr sz="2900">
              <a:solidFill>
                <a:schemeClr val="dk1"/>
              </a:solidFill>
              <a:latin typeface="Style Script"/>
              <a:ea typeface="Style Script"/>
              <a:cs typeface="Style Script"/>
              <a:sym typeface="Style Script"/>
            </a:endParaRPr>
          </a:p>
          <a:p>
            <a:pPr indent="-400050" lvl="0" marL="457200" rtl="0" algn="l">
              <a:lnSpc>
                <a:spcPct val="115000"/>
              </a:lnSpc>
              <a:spcBef>
                <a:spcPts val="0"/>
              </a:spcBef>
              <a:spcAft>
                <a:spcPts val="0"/>
              </a:spcAft>
              <a:buClr>
                <a:schemeClr val="dk1"/>
              </a:buClr>
              <a:buSzPts val="2700"/>
              <a:buFont typeface="Style Script"/>
              <a:buChar char="●"/>
            </a:pPr>
            <a:r>
              <a:rPr lang="en" sz="2700">
                <a:solidFill>
                  <a:schemeClr val="dk1"/>
                </a:solidFill>
                <a:latin typeface="Style Script"/>
                <a:ea typeface="Style Script"/>
                <a:cs typeface="Style Script"/>
                <a:sym typeface="Style Script"/>
              </a:rPr>
              <a:t>Experiential </a:t>
            </a:r>
            <a:endParaRPr sz="2700">
              <a:solidFill>
                <a:schemeClr val="dk1"/>
              </a:solidFill>
              <a:latin typeface="Style Script"/>
              <a:ea typeface="Style Script"/>
              <a:cs typeface="Style Script"/>
              <a:sym typeface="Style Script"/>
            </a:endParaRPr>
          </a:p>
          <a:p>
            <a:pPr indent="-400050" lvl="0" marL="457200" rtl="0" algn="l">
              <a:lnSpc>
                <a:spcPct val="115000"/>
              </a:lnSpc>
              <a:spcBef>
                <a:spcPts val="0"/>
              </a:spcBef>
              <a:spcAft>
                <a:spcPts val="0"/>
              </a:spcAft>
              <a:buClr>
                <a:schemeClr val="dk1"/>
              </a:buClr>
              <a:buSzPts val="2700"/>
              <a:buFont typeface="Style Script"/>
              <a:buChar char="●"/>
            </a:pPr>
            <a:r>
              <a:rPr lang="en" sz="2700">
                <a:solidFill>
                  <a:schemeClr val="dk1"/>
                </a:solidFill>
                <a:latin typeface="Style Script"/>
                <a:ea typeface="Style Script"/>
                <a:cs typeface="Style Script"/>
                <a:sym typeface="Style Script"/>
              </a:rPr>
              <a:t>Project-based</a:t>
            </a:r>
            <a:endParaRPr sz="2700">
              <a:solidFill>
                <a:schemeClr val="dk1"/>
              </a:solidFill>
              <a:latin typeface="Style Script"/>
              <a:ea typeface="Style Script"/>
              <a:cs typeface="Style Script"/>
              <a:sym typeface="Style Script"/>
            </a:endParaRPr>
          </a:p>
          <a:p>
            <a:pPr indent="-400050" lvl="0" marL="457200" rtl="0" algn="l">
              <a:lnSpc>
                <a:spcPct val="115000"/>
              </a:lnSpc>
              <a:spcBef>
                <a:spcPts val="0"/>
              </a:spcBef>
              <a:spcAft>
                <a:spcPts val="0"/>
              </a:spcAft>
              <a:buClr>
                <a:schemeClr val="dk1"/>
              </a:buClr>
              <a:buSzPts val="2700"/>
              <a:buFont typeface="Style Script"/>
              <a:buChar char="●"/>
            </a:pPr>
            <a:r>
              <a:rPr lang="en" sz="2700">
                <a:solidFill>
                  <a:schemeClr val="dk1"/>
                </a:solidFill>
                <a:latin typeface="Style Script"/>
                <a:ea typeface="Style Script"/>
                <a:cs typeface="Style Script"/>
                <a:sym typeface="Style Script"/>
              </a:rPr>
              <a:t>Collaborative &amp; Community-Centered</a:t>
            </a:r>
            <a:endParaRPr sz="2700">
              <a:solidFill>
                <a:schemeClr val="dk1"/>
              </a:solidFill>
              <a:latin typeface="Style Script"/>
              <a:ea typeface="Style Script"/>
              <a:cs typeface="Style Script"/>
              <a:sym typeface="Style Script"/>
            </a:endParaRPr>
          </a:p>
          <a:p>
            <a:pPr indent="-400050" lvl="0" marL="457200" rtl="0" algn="l">
              <a:lnSpc>
                <a:spcPct val="115000"/>
              </a:lnSpc>
              <a:spcBef>
                <a:spcPts val="0"/>
              </a:spcBef>
              <a:spcAft>
                <a:spcPts val="0"/>
              </a:spcAft>
              <a:buClr>
                <a:schemeClr val="dk1"/>
              </a:buClr>
              <a:buSzPts val="2700"/>
              <a:buFont typeface="Style Script"/>
              <a:buChar char="●"/>
            </a:pPr>
            <a:r>
              <a:rPr lang="en" sz="2700">
                <a:solidFill>
                  <a:schemeClr val="dk1"/>
                </a:solidFill>
                <a:latin typeface="Style Script"/>
                <a:ea typeface="Style Script"/>
                <a:cs typeface="Style Script"/>
                <a:sym typeface="Style Script"/>
              </a:rPr>
              <a:t>Interdisciplinary</a:t>
            </a:r>
            <a:endParaRPr sz="2700">
              <a:solidFill>
                <a:schemeClr val="dk1"/>
              </a:solidFill>
              <a:latin typeface="Style Script"/>
              <a:ea typeface="Style Script"/>
              <a:cs typeface="Style Script"/>
              <a:sym typeface="Style Script"/>
            </a:endParaRPr>
          </a:p>
          <a:p>
            <a:pPr indent="-400050" lvl="0" marL="457200" rtl="0" algn="l">
              <a:lnSpc>
                <a:spcPct val="115000"/>
              </a:lnSpc>
              <a:spcBef>
                <a:spcPts val="0"/>
              </a:spcBef>
              <a:spcAft>
                <a:spcPts val="0"/>
              </a:spcAft>
              <a:buClr>
                <a:schemeClr val="dk1"/>
              </a:buClr>
              <a:buSzPts val="2700"/>
              <a:buFont typeface="Style Script"/>
              <a:buChar char="●"/>
            </a:pPr>
            <a:r>
              <a:rPr lang="en" sz="2700">
                <a:solidFill>
                  <a:schemeClr val="dk1"/>
                </a:solidFill>
                <a:latin typeface="Style Script"/>
                <a:ea typeface="Style Script"/>
                <a:cs typeface="Style Script"/>
                <a:sym typeface="Style Script"/>
              </a:rPr>
              <a:t>Socially Conscious &amp; Culturally Sustaining</a:t>
            </a:r>
            <a:endParaRPr sz="2000">
              <a:solidFill>
                <a:schemeClr val="dk1"/>
              </a:solidFill>
              <a:latin typeface="Style Script"/>
              <a:ea typeface="Style Script"/>
              <a:cs typeface="Style Script"/>
              <a:sym typeface="Style Script"/>
            </a:endParaRPr>
          </a:p>
          <a:p>
            <a:pPr indent="0" lvl="0" marL="457200" rtl="0" algn="l">
              <a:lnSpc>
                <a:spcPct val="115000"/>
              </a:lnSpc>
              <a:spcBef>
                <a:spcPts val="0"/>
              </a:spcBef>
              <a:spcAft>
                <a:spcPts val="0"/>
              </a:spcAft>
              <a:buNone/>
            </a:pPr>
            <a:r>
              <a:t/>
            </a:r>
            <a:endParaRPr b="1" sz="1900">
              <a:solidFill>
                <a:srgbClr val="9900FF"/>
              </a:solidFill>
              <a:latin typeface="Lato"/>
              <a:ea typeface="Lato"/>
              <a:cs typeface="Lato"/>
              <a:sym typeface="Lato"/>
            </a:endParaRPr>
          </a:p>
        </p:txBody>
      </p:sp>
      <p:sp>
        <p:nvSpPr>
          <p:cNvPr id="1127" name="Google Shape;1127;p86"/>
          <p:cNvSpPr txBox="1"/>
          <p:nvPr/>
        </p:nvSpPr>
        <p:spPr>
          <a:xfrm>
            <a:off x="1099775" y="130900"/>
            <a:ext cx="5661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0F334B"/>
                </a:solidFill>
                <a:latin typeface="Style Script"/>
                <a:ea typeface="Style Script"/>
                <a:cs typeface="Style Script"/>
                <a:sym typeface="Style Script"/>
              </a:rPr>
              <a:t>Exploration core learning values: </a:t>
            </a:r>
            <a:endParaRPr b="1" sz="3500">
              <a:solidFill>
                <a:srgbClr val="0F334B"/>
              </a:solidFill>
              <a:latin typeface="Style Script"/>
              <a:ea typeface="Style Script"/>
              <a:cs typeface="Style Script"/>
              <a:sym typeface="Style Scrip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87"/>
          <p:cNvSpPr txBox="1"/>
          <p:nvPr>
            <p:ph type="title"/>
          </p:nvPr>
        </p:nvSpPr>
        <p:spPr>
          <a:xfrm>
            <a:off x="720000" y="12903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Units of Study</a:t>
            </a:r>
            <a:endParaRPr/>
          </a:p>
        </p:txBody>
      </p:sp>
      <p:graphicFrame>
        <p:nvGraphicFramePr>
          <p:cNvPr id="1133" name="Google Shape;1133;p87"/>
          <p:cNvGraphicFramePr/>
          <p:nvPr/>
        </p:nvGraphicFramePr>
        <p:xfrm>
          <a:off x="543075" y="1233538"/>
          <a:ext cx="3000000" cy="3000000"/>
        </p:xfrm>
        <a:graphic>
          <a:graphicData uri="http://schemas.openxmlformats.org/drawingml/2006/table">
            <a:tbl>
              <a:tblPr>
                <a:noFill/>
                <a:tableStyleId>{5B6163E0-7DF9-4CEE-BA43-C7ABA2343B3B}</a:tableStyleId>
              </a:tblPr>
              <a:tblGrid>
                <a:gridCol w="2906675"/>
                <a:gridCol w="2827450"/>
                <a:gridCol w="2503525"/>
              </a:tblGrid>
              <a:tr h="526650">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Grade 6</a:t>
                      </a:r>
                      <a:endParaRPr b="1" sz="2100">
                        <a:solidFill>
                          <a:srgbClr val="161616"/>
                        </a:solidFill>
                        <a:latin typeface="Style Script"/>
                        <a:ea typeface="Style Script"/>
                        <a:cs typeface="Style Script"/>
                        <a:sym typeface="Style Script"/>
                      </a:endParaRPr>
                    </a:p>
                  </a:txBody>
                  <a:tcPr marT="63500" marB="63500" marR="63500" marL="63500" anchor="ctr">
                    <a:solidFill>
                      <a:schemeClr val="lt2"/>
                    </a:solidFill>
                  </a:tcP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Grade 7</a:t>
                      </a:r>
                      <a:endParaRPr b="1" sz="2100">
                        <a:solidFill>
                          <a:srgbClr val="161616"/>
                        </a:solidFill>
                        <a:latin typeface="Style Script"/>
                        <a:ea typeface="Style Script"/>
                        <a:cs typeface="Style Script"/>
                        <a:sym typeface="Style Script"/>
                      </a:endParaRPr>
                    </a:p>
                  </a:txBody>
                  <a:tcPr marT="63500" marB="63500" marR="63500" marL="63500" anchor="ctr">
                    <a:solidFill>
                      <a:schemeClr val="lt2"/>
                    </a:solidFill>
                  </a:tcP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Grade 8</a:t>
                      </a:r>
                      <a:endParaRPr b="1" sz="2100">
                        <a:solidFill>
                          <a:srgbClr val="161616"/>
                        </a:solidFill>
                        <a:latin typeface="Style Script"/>
                        <a:ea typeface="Style Script"/>
                        <a:cs typeface="Style Script"/>
                        <a:sym typeface="Style Script"/>
                      </a:endParaRPr>
                    </a:p>
                  </a:txBody>
                  <a:tcPr marT="63500" marB="63500" marR="63500" marL="63500" anchor="ctr">
                    <a:solidFill>
                      <a:schemeClr val="lt2"/>
                    </a:solidFill>
                  </a:tcPr>
                </a:tc>
              </a:tr>
              <a:tr h="960075">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Food for Thought</a:t>
                      </a:r>
                      <a:endParaRPr sz="1700">
                        <a:latin typeface="Style Script"/>
                        <a:ea typeface="Style Script"/>
                        <a:cs typeface="Style Script"/>
                        <a:sym typeface="Style Script"/>
                      </a:endParaRPr>
                    </a:p>
                  </a:txBody>
                  <a:tcPr marT="63500" marB="63500" marR="63500" marL="63500" anchor="ct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Art for Social Change</a:t>
                      </a:r>
                      <a:endParaRPr sz="1700">
                        <a:latin typeface="Style Script"/>
                        <a:ea typeface="Style Script"/>
                        <a:cs typeface="Style Script"/>
                        <a:sym typeface="Style Script"/>
                      </a:endParaRPr>
                    </a:p>
                  </a:txBody>
                  <a:tcPr marT="63500" marB="63500" marR="63500" marL="63500" anchor="ct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Memorializing</a:t>
                      </a:r>
                      <a:endParaRPr b="1" sz="2100">
                        <a:solidFill>
                          <a:srgbClr val="161616"/>
                        </a:solidFill>
                        <a:latin typeface="Style Script"/>
                        <a:ea typeface="Style Script"/>
                        <a:cs typeface="Style Script"/>
                        <a:sym typeface="Style Script"/>
                      </a:endParaRPr>
                    </a:p>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Movements for Justice</a:t>
                      </a:r>
                      <a:endParaRPr b="1" sz="2100">
                        <a:solidFill>
                          <a:srgbClr val="161616"/>
                        </a:solidFill>
                        <a:latin typeface="Style Script"/>
                        <a:ea typeface="Style Script"/>
                        <a:cs typeface="Style Script"/>
                        <a:sym typeface="Style Script"/>
                      </a:endParaRPr>
                    </a:p>
                  </a:txBody>
                  <a:tcPr marT="63500" marB="63500" marR="63500" marL="63500" anchor="ctr"/>
                </a:tc>
              </a:tr>
              <a:tr h="960075">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Water Stewardship</a:t>
                      </a:r>
                      <a:endParaRPr sz="1700">
                        <a:latin typeface="Style Script"/>
                        <a:ea typeface="Style Script"/>
                        <a:cs typeface="Style Script"/>
                        <a:sym typeface="Style Script"/>
                      </a:endParaRPr>
                    </a:p>
                  </a:txBody>
                  <a:tcPr marT="63500" marB="63500" marR="63500" marL="63500" anchor="ctr">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Green Infrastructure &amp; Design</a:t>
                      </a:r>
                      <a:endParaRPr sz="1700">
                        <a:latin typeface="Style Script"/>
                        <a:ea typeface="Style Script"/>
                        <a:cs typeface="Style Script"/>
                        <a:sym typeface="Style Script"/>
                      </a:endParaRPr>
                    </a:p>
                  </a:txBody>
                  <a:tcPr marT="63500" marB="63500" marR="63500" marL="63500" anchor="ctr">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My Brooklyn Story</a:t>
                      </a:r>
                      <a:endParaRPr b="1" sz="2100">
                        <a:solidFill>
                          <a:srgbClr val="161616"/>
                        </a:solidFill>
                        <a:latin typeface="Style Script"/>
                        <a:ea typeface="Style Script"/>
                        <a:cs typeface="Style Script"/>
                        <a:sym typeface="Style Script"/>
                      </a:endParaRPr>
                    </a:p>
                  </a:txBody>
                  <a:tcPr marT="63500" marB="63500" marR="63500" marL="63500" anchor="ctr"/>
                </a:tc>
              </a:tr>
              <a:tr h="656150">
                <a:tc gridSpan="2">
                  <a:txBody>
                    <a:bodyPr/>
                    <a:lstStyle/>
                    <a:p>
                      <a:pPr indent="0" lvl="0" marL="0" rtl="0" algn="ctr">
                        <a:spcBef>
                          <a:spcPts val="0"/>
                        </a:spcBef>
                        <a:spcAft>
                          <a:spcPts val="0"/>
                        </a:spcAft>
                        <a:buNone/>
                      </a:pPr>
                      <a:r>
                        <a:t/>
                      </a:r>
                      <a:endParaRPr b="1" sz="2100">
                        <a:solidFill>
                          <a:srgbClr val="161616"/>
                        </a:solidFill>
                        <a:latin typeface="Style Script"/>
                        <a:ea typeface="Style Script"/>
                        <a:cs typeface="Style Script"/>
                        <a:sym typeface="Style Script"/>
                      </a:endParaRPr>
                    </a:p>
                  </a:txBody>
                  <a:tcPr marT="63500" marB="63500" marR="63500" marL="63500" anchor="ctr">
                    <a:lnL cap="flat" cmpd="sng" w="12700">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hMerge="1"/>
                <a:tc>
                  <a:txBody>
                    <a:bodyPr/>
                    <a:lstStyle/>
                    <a:p>
                      <a:pPr indent="0" lvl="0" marL="0" rtl="0" algn="ctr">
                        <a:spcBef>
                          <a:spcPts val="0"/>
                        </a:spcBef>
                        <a:spcAft>
                          <a:spcPts val="0"/>
                        </a:spcAft>
                        <a:buNone/>
                      </a:pPr>
                      <a:r>
                        <a:rPr b="1" lang="en" sz="2100">
                          <a:solidFill>
                            <a:srgbClr val="161616"/>
                          </a:solidFill>
                          <a:latin typeface="Style Script"/>
                          <a:ea typeface="Style Script"/>
                          <a:cs typeface="Style Script"/>
                          <a:sym typeface="Style Script"/>
                        </a:rPr>
                        <a:t>Passion projects</a:t>
                      </a:r>
                      <a:endParaRPr b="1" sz="2100">
                        <a:solidFill>
                          <a:srgbClr val="161616"/>
                        </a:solidFill>
                        <a:latin typeface="Style Script"/>
                        <a:ea typeface="Style Script"/>
                        <a:cs typeface="Style Script"/>
                        <a:sym typeface="Style Script"/>
                      </a:endParaRPr>
                    </a:p>
                  </a:txBody>
                  <a:tcPr marT="63500" marB="63500" marR="63500" marL="63500" anchor="ctr">
                    <a:lnL cap="flat" cmpd="sng" w="9525">
                      <a:solidFill>
                        <a:srgbClr val="000000"/>
                      </a:solidFill>
                      <a:prstDash val="solid"/>
                      <a:round/>
                      <a:headEnd len="sm" w="sm" type="none"/>
                      <a:tailEnd len="sm" w="sm" type="none"/>
                    </a:ln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88"/>
          <p:cNvSpPr txBox="1"/>
          <p:nvPr>
            <p:ph type="title"/>
          </p:nvPr>
        </p:nvSpPr>
        <p:spPr>
          <a:xfrm>
            <a:off x="720000" y="-11"/>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Teacher Contact</a:t>
            </a:r>
            <a:endParaRPr sz="4800"/>
          </a:p>
        </p:txBody>
      </p:sp>
      <p:sp>
        <p:nvSpPr>
          <p:cNvPr id="1139" name="Google Shape;1139;p88"/>
          <p:cNvSpPr txBox="1"/>
          <p:nvPr/>
        </p:nvSpPr>
        <p:spPr>
          <a:xfrm>
            <a:off x="391800" y="812300"/>
            <a:ext cx="8237700" cy="4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Style Script"/>
                <a:ea typeface="Style Script"/>
                <a:cs typeface="Style Script"/>
                <a:sym typeface="Style Script"/>
              </a:rPr>
              <a:t>Our Office Hours schedule is:</a:t>
            </a:r>
            <a:endParaRPr sz="3000">
              <a:solidFill>
                <a:schemeClr val="dk1"/>
              </a:solidFill>
              <a:latin typeface="Style Script"/>
              <a:ea typeface="Style Script"/>
              <a:cs typeface="Style Script"/>
              <a:sym typeface="Style Script"/>
            </a:endParaRPr>
          </a:p>
          <a:p>
            <a:pPr indent="0" lvl="0" marL="0" rtl="0" algn="l">
              <a:spcBef>
                <a:spcPts val="0"/>
              </a:spcBef>
              <a:spcAft>
                <a:spcPts val="0"/>
              </a:spcAft>
              <a:buNone/>
            </a:pPr>
            <a:r>
              <a:t/>
            </a:r>
            <a:endParaRPr>
              <a:solidFill>
                <a:schemeClr val="dk1"/>
              </a:solidFill>
              <a:latin typeface="Alegreya Sans"/>
              <a:ea typeface="Alegreya Sans"/>
              <a:cs typeface="Alegreya Sans"/>
              <a:sym typeface="Alegreya Sans"/>
            </a:endParaRPr>
          </a:p>
        </p:txBody>
      </p:sp>
      <p:graphicFrame>
        <p:nvGraphicFramePr>
          <p:cNvPr id="1140" name="Google Shape;1140;p88"/>
          <p:cNvGraphicFramePr/>
          <p:nvPr/>
        </p:nvGraphicFramePr>
        <p:xfrm>
          <a:off x="391800" y="1491100"/>
          <a:ext cx="3000000" cy="3000000"/>
        </p:xfrm>
        <a:graphic>
          <a:graphicData uri="http://schemas.openxmlformats.org/drawingml/2006/table">
            <a:tbl>
              <a:tblPr>
                <a:noFill/>
                <a:tableStyleId>{5B6163E0-7DF9-4CEE-BA43-C7ABA2343B3B}</a:tableStyleId>
              </a:tblPr>
              <a:tblGrid>
                <a:gridCol w="2906675"/>
                <a:gridCol w="2827450"/>
                <a:gridCol w="2503525"/>
              </a:tblGrid>
              <a:tr h="494575">
                <a:tc>
                  <a:txBody>
                    <a:bodyPr/>
                    <a:lstStyle/>
                    <a:p>
                      <a:pPr indent="0" lvl="0" marL="0" rtl="0" algn="ctr">
                        <a:spcBef>
                          <a:spcPts val="0"/>
                        </a:spcBef>
                        <a:spcAft>
                          <a:spcPts val="0"/>
                        </a:spcAft>
                        <a:buNone/>
                      </a:pPr>
                      <a:r>
                        <a:rPr b="1" lang="en" sz="1800">
                          <a:solidFill>
                            <a:srgbClr val="161616"/>
                          </a:solidFill>
                          <a:latin typeface="Baloo 2"/>
                          <a:ea typeface="Baloo 2"/>
                          <a:cs typeface="Baloo 2"/>
                          <a:sym typeface="Baloo 2"/>
                        </a:rPr>
                        <a:t>Tuesday</a:t>
                      </a:r>
                      <a:endParaRPr b="1" sz="1800">
                        <a:solidFill>
                          <a:srgbClr val="161616"/>
                        </a:solidFill>
                        <a:latin typeface="Baloo 2"/>
                        <a:ea typeface="Baloo 2"/>
                        <a:cs typeface="Baloo 2"/>
                        <a:sym typeface="Baloo 2"/>
                      </a:endParaRPr>
                    </a:p>
                  </a:txBody>
                  <a:tcPr marT="63500" marB="63500" marR="63500" marL="63500" anchor="ctr">
                    <a:solidFill>
                      <a:schemeClr val="dk2"/>
                    </a:solidFill>
                  </a:tcPr>
                </a:tc>
                <a:tc>
                  <a:txBody>
                    <a:bodyPr/>
                    <a:lstStyle/>
                    <a:p>
                      <a:pPr indent="0" lvl="0" marL="0" rtl="0" algn="ctr">
                        <a:spcBef>
                          <a:spcPts val="0"/>
                        </a:spcBef>
                        <a:spcAft>
                          <a:spcPts val="0"/>
                        </a:spcAft>
                        <a:buNone/>
                      </a:pPr>
                      <a:r>
                        <a:rPr b="1" lang="en" sz="1800">
                          <a:solidFill>
                            <a:srgbClr val="161616"/>
                          </a:solidFill>
                          <a:latin typeface="Baloo 2"/>
                          <a:ea typeface="Baloo 2"/>
                          <a:cs typeface="Baloo 2"/>
                          <a:sym typeface="Baloo 2"/>
                        </a:rPr>
                        <a:t>Wednesday</a:t>
                      </a:r>
                      <a:endParaRPr b="1" sz="1800">
                        <a:solidFill>
                          <a:srgbClr val="161616"/>
                        </a:solidFill>
                        <a:latin typeface="Baloo 2"/>
                        <a:ea typeface="Baloo 2"/>
                        <a:cs typeface="Baloo 2"/>
                        <a:sym typeface="Baloo 2"/>
                      </a:endParaRPr>
                    </a:p>
                  </a:txBody>
                  <a:tcPr marT="63500" marB="63500" marR="63500" marL="63500" anchor="ctr">
                    <a:solidFill>
                      <a:schemeClr val="dk2"/>
                    </a:solidFill>
                  </a:tcPr>
                </a:tc>
                <a:tc>
                  <a:txBody>
                    <a:bodyPr/>
                    <a:lstStyle/>
                    <a:p>
                      <a:pPr indent="0" lvl="0" marL="0" rtl="0" algn="ctr">
                        <a:spcBef>
                          <a:spcPts val="0"/>
                        </a:spcBef>
                        <a:spcAft>
                          <a:spcPts val="0"/>
                        </a:spcAft>
                        <a:buNone/>
                      </a:pPr>
                      <a:r>
                        <a:rPr b="1" lang="en" sz="1800">
                          <a:solidFill>
                            <a:srgbClr val="161616"/>
                          </a:solidFill>
                          <a:latin typeface="Baloo 2"/>
                          <a:ea typeface="Baloo 2"/>
                          <a:cs typeface="Baloo 2"/>
                          <a:sym typeface="Baloo 2"/>
                        </a:rPr>
                        <a:t>Thursday</a:t>
                      </a:r>
                      <a:endParaRPr b="1" sz="1800">
                        <a:solidFill>
                          <a:srgbClr val="161616"/>
                        </a:solidFill>
                        <a:latin typeface="Baloo 2"/>
                        <a:ea typeface="Baloo 2"/>
                        <a:cs typeface="Baloo 2"/>
                        <a:sym typeface="Baloo 2"/>
                      </a:endParaRPr>
                    </a:p>
                  </a:txBody>
                  <a:tcPr marT="63500" marB="63500" marR="63500" marL="63500" anchor="ctr">
                    <a:solidFill>
                      <a:schemeClr val="dk2"/>
                    </a:solidFill>
                  </a:tcPr>
                </a:tc>
              </a:tr>
              <a:tr h="901600">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Matthew McGaley</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(Mr McGaley)</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mmcgaley@ms447.org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William Dych</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(Will/Mr Dych)</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wdych@ms447.org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Theila Smith</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(Ms Smith)</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tsmith@ms447.org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r>
              <a:tr h="901600">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Dave Grosshandler</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(Dave/Mr G)</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dgrosshandler@ms447.org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Teri Yoshiuchi </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(Mr Yoshi)</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tyoshiuchi</a:t>
                      </a:r>
                      <a:r>
                        <a:rPr lang="en" sz="1800">
                          <a:solidFill>
                            <a:srgbClr val="161616"/>
                          </a:solidFill>
                          <a:latin typeface="Baloo 2"/>
                          <a:ea typeface="Baloo 2"/>
                          <a:cs typeface="Baloo 2"/>
                          <a:sym typeface="Baloo 2"/>
                        </a:rPr>
                        <a:t>@ms447.org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c rowSpan="2">
                  <a:txBody>
                    <a:bodyPr/>
                    <a:lstStyle/>
                    <a:p>
                      <a:pPr indent="0" lvl="0" marL="0" rtl="0" algn="l">
                        <a:spcBef>
                          <a:spcPts val="0"/>
                        </a:spcBef>
                        <a:spcAft>
                          <a:spcPts val="0"/>
                        </a:spcAft>
                        <a:buNone/>
                      </a:pPr>
                      <a:r>
                        <a:t/>
                      </a:r>
                      <a:endParaRPr sz="1800">
                        <a:solidFill>
                          <a:srgbClr val="161616"/>
                        </a:solidFill>
                        <a:latin typeface="Baloo 2"/>
                        <a:ea typeface="Baloo 2"/>
                        <a:cs typeface="Baloo 2"/>
                        <a:sym typeface="Baloo 2"/>
                      </a:endParaRPr>
                    </a:p>
                  </a:txBody>
                  <a:tcPr marT="63500" marB="63500" marR="63500" marL="63500" anchor="ctr">
                    <a:lnR cap="flat" cmpd="sng" w="12700">
                      <a:solidFill>
                        <a:srgbClr val="000000">
                          <a:alpha val="0"/>
                        </a:srgbClr>
                      </a:solidFill>
                      <a:prstDash val="solid"/>
                      <a:round/>
                      <a:headEnd len="sm" w="sm" type="none"/>
                      <a:tailEnd len="sm" w="sm" type="none"/>
                    </a:lnR>
                    <a:lnB cap="flat" cmpd="sng" w="12700">
                      <a:solidFill>
                        <a:srgbClr val="000000">
                          <a:alpha val="0"/>
                        </a:srgbClr>
                      </a:solidFill>
                      <a:prstDash val="solid"/>
                      <a:round/>
                      <a:headEnd len="sm" w="sm" type="none"/>
                      <a:tailEnd len="sm" w="sm" type="none"/>
                    </a:lnB>
                  </a:tcPr>
                </a:tc>
              </a:tr>
              <a:tr h="901600">
                <a:tc>
                  <a:txBody>
                    <a:bodyPr/>
                    <a:lstStyle/>
                    <a:p>
                      <a:pPr indent="0" lvl="0" marL="0" rtl="0" algn="l">
                        <a:spcBef>
                          <a:spcPts val="0"/>
                        </a:spcBef>
                        <a:spcAft>
                          <a:spcPts val="0"/>
                        </a:spcAft>
                        <a:buNone/>
                      </a:pPr>
                      <a:r>
                        <a:t/>
                      </a:r>
                      <a:endParaRPr b="1" sz="1800">
                        <a:solidFill>
                          <a:srgbClr val="161616"/>
                        </a:solidFill>
                        <a:latin typeface="Baloo 2"/>
                        <a:ea typeface="Baloo 2"/>
                        <a:cs typeface="Baloo 2"/>
                        <a:sym typeface="Baloo 2"/>
                      </a:endParaRPr>
                    </a:p>
                  </a:txBody>
                  <a:tcPr marT="63500" marB="63500" marR="63500" marL="63500" anchor="ctr">
                    <a:lnL cap="flat" cmpd="sng" w="12700">
                      <a:solidFill>
                        <a:srgbClr val="000000">
                          <a:alpha val="0"/>
                        </a:srgbClr>
                      </a:solidFill>
                      <a:prstDash val="solid"/>
                      <a:round/>
                      <a:headEnd len="sm" w="sm" type="none"/>
                      <a:tailEnd len="sm" w="sm" type="none"/>
                    </a:lnL>
                    <a:lnB cap="flat" cmpd="sng" w="1270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800">
                          <a:solidFill>
                            <a:srgbClr val="161616"/>
                          </a:solidFill>
                          <a:latin typeface="Baloo 2"/>
                          <a:ea typeface="Baloo 2"/>
                          <a:cs typeface="Baloo 2"/>
                          <a:sym typeface="Baloo 2"/>
                        </a:rPr>
                        <a:t>Joy Canning</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b="1" lang="en" sz="1800">
                          <a:solidFill>
                            <a:srgbClr val="161616"/>
                          </a:solidFill>
                          <a:latin typeface="Baloo 2"/>
                          <a:ea typeface="Baloo 2"/>
                          <a:cs typeface="Baloo 2"/>
                          <a:sym typeface="Baloo 2"/>
                        </a:rPr>
                        <a:t>(Joy/Ms Joy)</a:t>
                      </a:r>
                      <a:endParaRPr b="1" sz="1800">
                        <a:solidFill>
                          <a:srgbClr val="161616"/>
                        </a:solidFill>
                        <a:latin typeface="Baloo 2"/>
                        <a:ea typeface="Baloo 2"/>
                        <a:cs typeface="Baloo 2"/>
                        <a:sym typeface="Baloo 2"/>
                      </a:endParaRPr>
                    </a:p>
                    <a:p>
                      <a:pPr indent="0" lvl="0" marL="0" rtl="0" algn="l">
                        <a:spcBef>
                          <a:spcPts val="0"/>
                        </a:spcBef>
                        <a:spcAft>
                          <a:spcPts val="0"/>
                        </a:spcAft>
                        <a:buNone/>
                      </a:pPr>
                      <a:r>
                        <a:rPr lang="en" sz="1800">
                          <a:solidFill>
                            <a:srgbClr val="161616"/>
                          </a:solidFill>
                          <a:latin typeface="Baloo 2"/>
                          <a:ea typeface="Baloo 2"/>
                          <a:cs typeface="Baloo 2"/>
                          <a:sym typeface="Baloo 2"/>
                        </a:rPr>
                        <a:t>jcanning@ms447.org</a:t>
                      </a:r>
                      <a:endParaRPr sz="1800">
                        <a:solidFill>
                          <a:srgbClr val="161616"/>
                        </a:solidFill>
                        <a:latin typeface="Baloo 2"/>
                        <a:ea typeface="Baloo 2"/>
                        <a:cs typeface="Baloo 2"/>
                        <a:sym typeface="Baloo 2"/>
                      </a:endParaRPr>
                    </a:p>
                  </a:txBody>
                  <a:tcPr marT="63500" marB="63500" marR="63500" marL="63500" anchor="ctr">
                    <a:solidFill>
                      <a:schemeClr val="lt2"/>
                    </a:solidFill>
                  </a:tcPr>
                </a:tc>
                <a:tc vMerge="1"/>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89"/>
          <p:cNvSpPr txBox="1"/>
          <p:nvPr>
            <p:ph type="title"/>
          </p:nvPr>
        </p:nvSpPr>
        <p:spPr>
          <a:xfrm>
            <a:off x="720000" y="38178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Would you like to chaperone an Expo trip?</a:t>
            </a:r>
            <a:endParaRPr/>
          </a:p>
        </p:txBody>
      </p:sp>
      <p:sp>
        <p:nvSpPr>
          <p:cNvPr id="1146" name="Google Shape;1146;p89"/>
          <p:cNvSpPr txBox="1"/>
          <p:nvPr/>
        </p:nvSpPr>
        <p:spPr>
          <a:xfrm>
            <a:off x="859350" y="1718700"/>
            <a:ext cx="7064400" cy="18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chemeClr val="dk1"/>
                </a:solidFill>
                <a:highlight>
                  <a:srgbClr val="D6D4A5"/>
                </a:highlight>
                <a:latin typeface="Style Script"/>
                <a:ea typeface="Style Script"/>
                <a:cs typeface="Style Script"/>
                <a:sym typeface="Style Script"/>
              </a:rPr>
              <a:t>Sign up on </a:t>
            </a:r>
            <a:r>
              <a:rPr b="1" lang="en" sz="3000">
                <a:solidFill>
                  <a:schemeClr val="dk1"/>
                </a:solidFill>
                <a:highlight>
                  <a:srgbClr val="D6D4A5"/>
                </a:highlight>
                <a:latin typeface="Style Script"/>
                <a:ea typeface="Style Script"/>
                <a:cs typeface="Style Script"/>
                <a:sym typeface="Style Script"/>
              </a:rPr>
              <a:t>Konstella</a:t>
            </a:r>
            <a:r>
              <a:rPr lang="en" sz="2800">
                <a:solidFill>
                  <a:schemeClr val="dk1"/>
                </a:solidFill>
                <a:highlight>
                  <a:srgbClr val="D6D4A5"/>
                </a:highlight>
                <a:latin typeface="Style Script"/>
                <a:ea typeface="Style Script"/>
                <a:cs typeface="Style Script"/>
                <a:sym typeface="Style Script"/>
              </a:rPr>
              <a:t> </a:t>
            </a:r>
            <a:endParaRPr sz="2800">
              <a:solidFill>
                <a:schemeClr val="dk1"/>
              </a:solidFill>
              <a:highlight>
                <a:srgbClr val="D6D4A5"/>
              </a:highlight>
              <a:latin typeface="Style Script"/>
              <a:ea typeface="Style Script"/>
              <a:cs typeface="Style Script"/>
              <a:sym typeface="Style Script"/>
            </a:endParaRPr>
          </a:p>
          <a:p>
            <a:pPr indent="0" lvl="0" marL="0" rtl="0" algn="ctr">
              <a:spcBef>
                <a:spcPts val="0"/>
              </a:spcBef>
              <a:spcAft>
                <a:spcPts val="0"/>
              </a:spcAft>
              <a:buNone/>
            </a:pPr>
            <a:r>
              <a:t/>
            </a:r>
            <a:endParaRPr sz="2800">
              <a:solidFill>
                <a:schemeClr val="dk1"/>
              </a:solidFill>
              <a:latin typeface="Style Script"/>
              <a:ea typeface="Style Script"/>
              <a:cs typeface="Style Script"/>
              <a:sym typeface="Style Script"/>
            </a:endParaRPr>
          </a:p>
          <a:p>
            <a:pPr indent="0" lvl="0" marL="0" rtl="0" algn="ctr">
              <a:spcBef>
                <a:spcPts val="0"/>
              </a:spcBef>
              <a:spcAft>
                <a:spcPts val="0"/>
              </a:spcAft>
              <a:buNone/>
            </a:pPr>
            <a:r>
              <a:rPr lang="en" sz="2800">
                <a:solidFill>
                  <a:schemeClr val="dk1"/>
                </a:solidFill>
                <a:latin typeface="Style Script"/>
                <a:ea typeface="Style Script"/>
                <a:cs typeface="Style Script"/>
                <a:sym typeface="Style Script"/>
              </a:rPr>
              <a:t>To request an invitation, </a:t>
            </a:r>
            <a:r>
              <a:rPr b="1" lang="en" sz="2800">
                <a:solidFill>
                  <a:schemeClr val="dk1"/>
                </a:solidFill>
                <a:latin typeface="Style Script"/>
                <a:ea typeface="Style Script"/>
                <a:cs typeface="Style Script"/>
                <a:sym typeface="Style Script"/>
              </a:rPr>
              <a:t>email TechnologyMS447@gmail.com</a:t>
            </a:r>
            <a:r>
              <a:rPr lang="en" sz="2800">
                <a:solidFill>
                  <a:schemeClr val="dk1"/>
                </a:solidFill>
                <a:latin typeface="Style Script"/>
                <a:ea typeface="Style Script"/>
                <a:cs typeface="Style Script"/>
                <a:sym typeface="Style Script"/>
              </a:rPr>
              <a:t>.</a:t>
            </a:r>
            <a:endParaRPr sz="2400">
              <a:solidFill>
                <a:schemeClr val="dk1"/>
              </a:solidFill>
              <a:latin typeface="Style Script"/>
              <a:ea typeface="Style Script"/>
              <a:cs typeface="Style Script"/>
              <a:sym typeface="Style Scrip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90"/>
          <p:cNvSpPr txBox="1"/>
          <p:nvPr>
            <p:ph idx="1" type="subTitle"/>
          </p:nvPr>
        </p:nvSpPr>
        <p:spPr>
          <a:xfrm>
            <a:off x="783525" y="1359525"/>
            <a:ext cx="8050200" cy="24951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Font typeface="Style Script"/>
              <a:buChar char="●"/>
            </a:pPr>
            <a:r>
              <a:rPr lang="en" sz="2600">
                <a:latin typeface="Style Script"/>
                <a:ea typeface="Style Script"/>
                <a:cs typeface="Style Script"/>
                <a:sym typeface="Style Script"/>
              </a:rPr>
              <a:t>Are you interested in a particular topic? </a:t>
            </a:r>
            <a:endParaRPr sz="2600">
              <a:latin typeface="Style Script"/>
              <a:ea typeface="Style Script"/>
              <a:cs typeface="Style Script"/>
              <a:sym typeface="Style Script"/>
            </a:endParaRPr>
          </a:p>
          <a:p>
            <a:pPr indent="-393700" lvl="0" marL="457200" rtl="0" algn="l">
              <a:spcBef>
                <a:spcPts val="0"/>
              </a:spcBef>
              <a:spcAft>
                <a:spcPts val="0"/>
              </a:spcAft>
              <a:buSzPts val="2600"/>
              <a:buFont typeface="Style Script"/>
              <a:buChar char="●"/>
            </a:pPr>
            <a:r>
              <a:rPr lang="en" sz="2600">
                <a:latin typeface="Style Script"/>
                <a:ea typeface="Style Script"/>
                <a:cs typeface="Style Script"/>
                <a:sym typeface="Style Script"/>
              </a:rPr>
              <a:t>Are you an expert or a hobbyist who wants to share your skill and knowledge with middle school students? </a:t>
            </a:r>
            <a:endParaRPr sz="2600">
              <a:latin typeface="Style Script"/>
              <a:ea typeface="Style Script"/>
              <a:cs typeface="Style Script"/>
              <a:sym typeface="Style Script"/>
            </a:endParaRPr>
          </a:p>
          <a:p>
            <a:pPr indent="0" lvl="0" marL="0" rtl="0" algn="l">
              <a:spcBef>
                <a:spcPts val="0"/>
              </a:spcBef>
              <a:spcAft>
                <a:spcPts val="0"/>
              </a:spcAft>
              <a:buNone/>
            </a:pPr>
            <a:r>
              <a:t/>
            </a:r>
            <a:endParaRPr sz="2600">
              <a:latin typeface="Style Script"/>
              <a:ea typeface="Style Script"/>
              <a:cs typeface="Style Script"/>
              <a:sym typeface="Style Script"/>
            </a:endParaRPr>
          </a:p>
          <a:p>
            <a:pPr indent="0" lvl="0" marL="0" rtl="0" algn="l">
              <a:spcBef>
                <a:spcPts val="0"/>
              </a:spcBef>
              <a:spcAft>
                <a:spcPts val="0"/>
              </a:spcAft>
              <a:buNone/>
            </a:pPr>
            <a:r>
              <a:rPr lang="en" sz="2600">
                <a:latin typeface="Style Script"/>
                <a:ea typeface="Style Script"/>
                <a:cs typeface="Style Script"/>
                <a:sym typeface="Style Script"/>
              </a:rPr>
              <a:t>Please email us, we are constantly looking for experts to be guest speakers or to workshop a skill. </a:t>
            </a:r>
            <a:endParaRPr sz="2600">
              <a:latin typeface="Style Script"/>
              <a:ea typeface="Style Script"/>
              <a:cs typeface="Style Script"/>
              <a:sym typeface="Style Script"/>
            </a:endParaRPr>
          </a:p>
          <a:p>
            <a:pPr indent="0" lvl="0" marL="0" rtl="0" algn="l">
              <a:spcBef>
                <a:spcPts val="0"/>
              </a:spcBef>
              <a:spcAft>
                <a:spcPts val="0"/>
              </a:spcAft>
              <a:buNone/>
            </a:pPr>
            <a:r>
              <a:t/>
            </a:r>
            <a:endParaRPr sz="2600">
              <a:latin typeface="Style Script"/>
              <a:ea typeface="Style Script"/>
              <a:cs typeface="Style Script"/>
              <a:sym typeface="Style Script"/>
            </a:endParaRPr>
          </a:p>
        </p:txBody>
      </p:sp>
      <p:sp>
        <p:nvSpPr>
          <p:cNvPr id="1152" name="Google Shape;1152;p90"/>
          <p:cNvSpPr txBox="1"/>
          <p:nvPr>
            <p:ph type="title"/>
          </p:nvPr>
        </p:nvSpPr>
        <p:spPr>
          <a:xfrm>
            <a:off x="720000" y="21748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Call for Experts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91"/>
          <p:cNvSpPr txBox="1"/>
          <p:nvPr>
            <p:ph type="title"/>
          </p:nvPr>
        </p:nvSpPr>
        <p:spPr>
          <a:xfrm>
            <a:off x="720000" y="1276394"/>
            <a:ext cx="7704000" cy="18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lang="en"/>
              <a:t>Thank you!</a:t>
            </a:r>
            <a:endParaRPr/>
          </a:p>
        </p:txBody>
      </p:sp>
      <p:sp>
        <p:nvSpPr>
          <p:cNvPr id="1158" name="Google Shape;1158;p91"/>
          <p:cNvSpPr/>
          <p:nvPr/>
        </p:nvSpPr>
        <p:spPr>
          <a:xfrm>
            <a:off x="488500" y="3796275"/>
            <a:ext cx="21363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Science</a:t>
            </a:r>
            <a:endParaRPr b="1" sz="1600">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CE2"/>
        </a:solidFill>
      </p:bgPr>
    </p:bg>
    <p:spTree>
      <p:nvGrpSpPr>
        <p:cNvPr id="1162" name="Shape 1162"/>
        <p:cNvGrpSpPr/>
        <p:nvPr/>
      </p:nvGrpSpPr>
      <p:grpSpPr>
        <a:xfrm>
          <a:off x="0" y="0"/>
          <a:ext cx="0" cy="0"/>
          <a:chOff x="0" y="0"/>
          <a:chExt cx="0" cy="0"/>
        </a:xfrm>
      </p:grpSpPr>
      <p:sp>
        <p:nvSpPr>
          <p:cNvPr id="1163" name="Google Shape;1163;p92"/>
          <p:cNvSpPr txBox="1"/>
          <p:nvPr>
            <p:ph type="ctrTitle"/>
          </p:nvPr>
        </p:nvSpPr>
        <p:spPr>
          <a:xfrm>
            <a:off x="661900" y="1190175"/>
            <a:ext cx="4121100" cy="2353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5200"/>
              <a:buNone/>
            </a:pPr>
            <a:r>
              <a:rPr lang="en" sz="3000">
                <a:solidFill>
                  <a:schemeClr val="lt1"/>
                </a:solidFill>
              </a:rPr>
              <a:t>Welcome!</a:t>
            </a:r>
            <a:endParaRPr sz="3400">
              <a:solidFill>
                <a:srgbClr val="343020"/>
              </a:solidFill>
            </a:endParaRPr>
          </a:p>
          <a:p>
            <a:pPr indent="0" lvl="0" marL="0" rtl="0" algn="ctr">
              <a:lnSpc>
                <a:spcPct val="90000"/>
              </a:lnSpc>
              <a:spcBef>
                <a:spcPts val="0"/>
              </a:spcBef>
              <a:spcAft>
                <a:spcPts val="0"/>
              </a:spcAft>
              <a:buSzPts val="5200"/>
              <a:buNone/>
            </a:pPr>
            <a:r>
              <a:rPr lang="en" sz="6400"/>
              <a:t>Biology</a:t>
            </a:r>
            <a:endParaRPr sz="6400"/>
          </a:p>
        </p:txBody>
      </p:sp>
      <p:sp>
        <p:nvSpPr>
          <p:cNvPr id="1164" name="Google Shape;1164;p92"/>
          <p:cNvSpPr txBox="1"/>
          <p:nvPr>
            <p:ph idx="1" type="subTitle"/>
          </p:nvPr>
        </p:nvSpPr>
        <p:spPr>
          <a:xfrm>
            <a:off x="505900" y="3194850"/>
            <a:ext cx="4433100" cy="409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t/>
            </a:r>
            <a:endParaRPr sz="1900"/>
          </a:p>
          <a:p>
            <a:pPr indent="0" lvl="0" marL="0" rtl="0" algn="ctr">
              <a:lnSpc>
                <a:spcPct val="100000"/>
              </a:lnSpc>
              <a:spcBef>
                <a:spcPts val="0"/>
              </a:spcBef>
              <a:spcAft>
                <a:spcPts val="0"/>
              </a:spcAft>
              <a:buSzPts val="1400"/>
              <a:buNone/>
            </a:pPr>
            <a:r>
              <a:rPr lang="en" sz="1900"/>
              <a:t>Curriculum Night at M. S. 447</a:t>
            </a:r>
            <a:endParaRPr sz="1900"/>
          </a:p>
        </p:txBody>
      </p:sp>
      <p:pic>
        <p:nvPicPr>
          <p:cNvPr id="1165" name="Google Shape;1165;p92"/>
          <p:cNvPicPr preferRelativeResize="0"/>
          <p:nvPr/>
        </p:nvPicPr>
        <p:blipFill rotWithShape="1">
          <a:blip r:embed="rId3">
            <a:alphaModFix/>
          </a:blip>
          <a:srcRect b="0" l="0" r="0" t="0"/>
          <a:stretch/>
        </p:blipFill>
        <p:spPr>
          <a:xfrm>
            <a:off x="5338724" y="155983"/>
            <a:ext cx="2638975" cy="3387991"/>
          </a:xfrm>
          <a:prstGeom prst="rect">
            <a:avLst/>
          </a:prstGeom>
          <a:noFill/>
          <a:ln>
            <a:noFill/>
          </a:ln>
        </p:spPr>
      </p:pic>
      <p:pic>
        <p:nvPicPr>
          <p:cNvPr id="1166" name="Google Shape;1166;p92"/>
          <p:cNvPicPr preferRelativeResize="0"/>
          <p:nvPr/>
        </p:nvPicPr>
        <p:blipFill rotWithShape="1">
          <a:blip r:embed="rId4">
            <a:alphaModFix/>
          </a:blip>
          <a:srcRect b="0" l="0" r="0" t="0"/>
          <a:stretch/>
        </p:blipFill>
        <p:spPr>
          <a:xfrm>
            <a:off x="7792600" y="606922"/>
            <a:ext cx="1472675" cy="2142750"/>
          </a:xfrm>
          <a:prstGeom prst="rect">
            <a:avLst/>
          </a:prstGeom>
          <a:noFill/>
          <a:ln>
            <a:noFill/>
          </a:ln>
        </p:spPr>
      </p:pic>
      <p:pic>
        <p:nvPicPr>
          <p:cNvPr id="1167" name="Google Shape;1167;p92"/>
          <p:cNvPicPr preferRelativeResize="0"/>
          <p:nvPr/>
        </p:nvPicPr>
        <p:blipFill rotWithShape="1">
          <a:blip r:embed="rId5">
            <a:alphaModFix/>
          </a:blip>
          <a:srcRect b="0" l="0" r="0" t="0"/>
          <a:stretch/>
        </p:blipFill>
        <p:spPr>
          <a:xfrm flipH="1">
            <a:off x="6474398" y="1401525"/>
            <a:ext cx="3207302" cy="2775726"/>
          </a:xfrm>
          <a:prstGeom prst="rect">
            <a:avLst/>
          </a:prstGeom>
          <a:noFill/>
          <a:ln>
            <a:noFill/>
          </a:ln>
        </p:spPr>
      </p:pic>
      <p:pic>
        <p:nvPicPr>
          <p:cNvPr id="1168" name="Google Shape;1168;p92"/>
          <p:cNvPicPr preferRelativeResize="0"/>
          <p:nvPr/>
        </p:nvPicPr>
        <p:blipFill rotWithShape="1">
          <a:blip r:embed="rId6">
            <a:alphaModFix/>
          </a:blip>
          <a:srcRect b="0" l="0" r="0" t="0"/>
          <a:stretch/>
        </p:blipFill>
        <p:spPr>
          <a:xfrm rot="709121">
            <a:off x="7003000" y="2823834"/>
            <a:ext cx="2304450" cy="2353650"/>
          </a:xfrm>
          <a:prstGeom prst="rect">
            <a:avLst/>
          </a:prstGeom>
          <a:noFill/>
          <a:ln>
            <a:noFill/>
          </a:ln>
        </p:spPr>
      </p:pic>
      <p:pic>
        <p:nvPicPr>
          <p:cNvPr id="1169" name="Google Shape;1169;p92"/>
          <p:cNvPicPr preferRelativeResize="0"/>
          <p:nvPr/>
        </p:nvPicPr>
        <p:blipFill rotWithShape="1">
          <a:blip r:embed="rId4">
            <a:alphaModFix/>
          </a:blip>
          <a:srcRect b="0" l="0" r="0" t="0"/>
          <a:stretch/>
        </p:blipFill>
        <p:spPr>
          <a:xfrm rot="-2700000">
            <a:off x="5814877" y="3786118"/>
            <a:ext cx="1293976" cy="1882736"/>
          </a:xfrm>
          <a:prstGeom prst="rect">
            <a:avLst/>
          </a:prstGeom>
          <a:noFill/>
          <a:ln>
            <a:noFill/>
          </a:ln>
        </p:spPr>
      </p:pic>
      <p:pic>
        <p:nvPicPr>
          <p:cNvPr id="1170" name="Google Shape;1170;p92"/>
          <p:cNvPicPr preferRelativeResize="0"/>
          <p:nvPr/>
        </p:nvPicPr>
        <p:blipFill rotWithShape="1">
          <a:blip r:embed="rId7">
            <a:alphaModFix/>
          </a:blip>
          <a:srcRect b="79100" l="0" r="0" t="0"/>
          <a:stretch/>
        </p:blipFill>
        <p:spPr>
          <a:xfrm>
            <a:off x="789575" y="4047125"/>
            <a:ext cx="4068000" cy="130125"/>
          </a:xfrm>
          <a:prstGeom prst="rect">
            <a:avLst/>
          </a:prstGeom>
          <a:noFill/>
          <a:ln>
            <a:noFill/>
          </a:ln>
        </p:spPr>
      </p:pic>
      <p:pic>
        <p:nvPicPr>
          <p:cNvPr id="1171" name="Google Shape;1171;p92"/>
          <p:cNvPicPr preferRelativeResize="0"/>
          <p:nvPr/>
        </p:nvPicPr>
        <p:blipFill rotWithShape="1">
          <a:blip r:embed="rId8">
            <a:alphaModFix/>
          </a:blip>
          <a:srcRect b="49137" l="0" r="0" t="0"/>
          <a:stretch/>
        </p:blipFill>
        <p:spPr>
          <a:xfrm>
            <a:off x="2073988" y="465642"/>
            <a:ext cx="1296925" cy="677708"/>
          </a:xfrm>
          <a:prstGeom prst="rect">
            <a:avLst/>
          </a:prstGeom>
          <a:noFill/>
          <a:ln>
            <a:noFill/>
          </a:ln>
        </p:spPr>
      </p:pic>
      <p:sp>
        <p:nvSpPr>
          <p:cNvPr id="1172" name="Google Shape;1172;p92"/>
          <p:cNvSpPr txBox="1"/>
          <p:nvPr/>
        </p:nvSpPr>
        <p:spPr>
          <a:xfrm>
            <a:off x="1625663" y="4177250"/>
            <a:ext cx="2193600" cy="2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Jua"/>
                <a:ea typeface="Jua"/>
                <a:cs typeface="Jua"/>
                <a:sym typeface="Jua"/>
              </a:rPr>
              <a:t>Ms. Atwell &amp; Ms. Freynk</a:t>
            </a:r>
            <a:endParaRPr>
              <a:solidFill>
                <a:schemeClr val="lt1"/>
              </a:solidFill>
              <a:latin typeface="Jua"/>
              <a:ea typeface="Jua"/>
              <a:cs typeface="Jua"/>
              <a:sym typeface="Jua"/>
            </a:endParaRPr>
          </a:p>
        </p:txBody>
      </p:sp>
      <p:pic>
        <p:nvPicPr>
          <p:cNvPr id="1173" name="Google Shape;1173;p92" title="IMG_1758.JPG"/>
          <p:cNvPicPr preferRelativeResize="0"/>
          <p:nvPr/>
        </p:nvPicPr>
        <p:blipFill rotWithShape="1">
          <a:blip r:embed="rId9">
            <a:alphaModFix/>
          </a:blip>
          <a:srcRect b="0" l="0" r="0" t="30425"/>
          <a:stretch/>
        </p:blipFill>
        <p:spPr>
          <a:xfrm>
            <a:off x="4679883" y="1"/>
            <a:ext cx="2537380" cy="2353802"/>
          </a:xfrm>
          <a:prstGeom prst="rect">
            <a:avLst/>
          </a:prstGeom>
          <a:noFill/>
          <a:ln>
            <a:noFill/>
          </a:ln>
        </p:spPr>
      </p:pic>
      <p:pic>
        <p:nvPicPr>
          <p:cNvPr id="1174" name="Google Shape;1174;p92" title="IMG_1458.JPG"/>
          <p:cNvPicPr preferRelativeResize="0"/>
          <p:nvPr/>
        </p:nvPicPr>
        <p:blipFill rotWithShape="1">
          <a:blip r:embed="rId10">
            <a:alphaModFix/>
          </a:blip>
          <a:srcRect b="0" l="0" r="0" t="15980"/>
          <a:stretch/>
        </p:blipFill>
        <p:spPr>
          <a:xfrm>
            <a:off x="4679875" y="2440909"/>
            <a:ext cx="2537399" cy="28424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pic>
        <p:nvPicPr>
          <p:cNvPr id="1179" name="Google Shape;1179;p93"/>
          <p:cNvPicPr preferRelativeResize="0"/>
          <p:nvPr/>
        </p:nvPicPr>
        <p:blipFill rotWithShape="1">
          <a:blip r:embed="rId3">
            <a:alphaModFix/>
          </a:blip>
          <a:srcRect b="45818" l="16872" r="25126" t="22308"/>
          <a:stretch/>
        </p:blipFill>
        <p:spPr>
          <a:xfrm flipH="1" rot="1088357">
            <a:off x="4554134" y="1146747"/>
            <a:ext cx="1088284" cy="409832"/>
          </a:xfrm>
          <a:prstGeom prst="rect">
            <a:avLst/>
          </a:prstGeom>
          <a:noFill/>
          <a:ln>
            <a:noFill/>
          </a:ln>
        </p:spPr>
      </p:pic>
      <p:pic>
        <p:nvPicPr>
          <p:cNvPr id="1180" name="Google Shape;1180;p93"/>
          <p:cNvPicPr preferRelativeResize="0"/>
          <p:nvPr/>
        </p:nvPicPr>
        <p:blipFill rotWithShape="1">
          <a:blip r:embed="rId4">
            <a:alphaModFix/>
          </a:blip>
          <a:srcRect b="0" l="0" r="0" t="0"/>
          <a:stretch/>
        </p:blipFill>
        <p:spPr>
          <a:xfrm rot="3253237">
            <a:off x="5419737" y="1046328"/>
            <a:ext cx="1069080" cy="1610995"/>
          </a:xfrm>
          <a:prstGeom prst="rect">
            <a:avLst/>
          </a:prstGeom>
          <a:noFill/>
          <a:ln>
            <a:noFill/>
          </a:ln>
        </p:spPr>
      </p:pic>
      <p:pic>
        <p:nvPicPr>
          <p:cNvPr id="1181" name="Google Shape;1181;p93"/>
          <p:cNvPicPr preferRelativeResize="0"/>
          <p:nvPr/>
        </p:nvPicPr>
        <p:blipFill rotWithShape="1">
          <a:blip r:embed="rId5">
            <a:alphaModFix/>
          </a:blip>
          <a:srcRect b="0" l="0" r="0" t="0"/>
          <a:stretch/>
        </p:blipFill>
        <p:spPr>
          <a:xfrm rot="-3478336">
            <a:off x="2830850" y="1141654"/>
            <a:ext cx="1150476" cy="1420346"/>
          </a:xfrm>
          <a:prstGeom prst="rect">
            <a:avLst/>
          </a:prstGeom>
          <a:noFill/>
          <a:ln>
            <a:noFill/>
          </a:ln>
        </p:spPr>
      </p:pic>
      <p:sp>
        <p:nvSpPr>
          <p:cNvPr id="1182" name="Google Shape;1182;p93"/>
          <p:cNvSpPr txBox="1"/>
          <p:nvPr>
            <p:ph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
              <a:t>Biology Overview</a:t>
            </a:r>
            <a:endParaRPr/>
          </a:p>
        </p:txBody>
      </p:sp>
      <p:sp>
        <p:nvSpPr>
          <p:cNvPr id="1183" name="Google Shape;1183;p93"/>
          <p:cNvSpPr txBox="1"/>
          <p:nvPr>
            <p:ph idx="1" type="subTitle"/>
          </p:nvPr>
        </p:nvSpPr>
        <p:spPr>
          <a:xfrm>
            <a:off x="452850" y="2716125"/>
            <a:ext cx="8238300" cy="181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1700"/>
              <a:t>Biology is a regents course that consists of studying life from its smallest parts, cells, to the largest part, the environment.The Biology curriculum aims to give an understanding of living things and the world around us. This course was designed to fulfill high school credit while still in middle school. It is inquiry-based with hands-on activities planned. Students will design and carry out controlled experiments on different concepts learned in class.</a:t>
            </a:r>
            <a:endParaRPr sz="1700"/>
          </a:p>
        </p:txBody>
      </p:sp>
      <p:pic>
        <p:nvPicPr>
          <p:cNvPr id="1184" name="Google Shape;1184;p93"/>
          <p:cNvPicPr preferRelativeResize="0"/>
          <p:nvPr/>
        </p:nvPicPr>
        <p:blipFill rotWithShape="1">
          <a:blip r:embed="rId6">
            <a:alphaModFix/>
          </a:blip>
          <a:srcRect b="0" l="0" r="0" t="0"/>
          <a:stretch/>
        </p:blipFill>
        <p:spPr>
          <a:xfrm>
            <a:off x="3069500" y="1254125"/>
            <a:ext cx="3004992" cy="1435149"/>
          </a:xfrm>
          <a:prstGeom prst="rect">
            <a:avLst/>
          </a:prstGeom>
          <a:noFill/>
          <a:ln>
            <a:noFill/>
          </a:ln>
        </p:spPr>
      </p:pic>
      <p:pic>
        <p:nvPicPr>
          <p:cNvPr id="1185" name="Google Shape;1185;p93"/>
          <p:cNvPicPr preferRelativeResize="0"/>
          <p:nvPr/>
        </p:nvPicPr>
        <p:blipFill rotWithShape="1">
          <a:blip r:embed="rId7">
            <a:alphaModFix/>
          </a:blip>
          <a:srcRect b="0" l="0" r="0" t="0"/>
          <a:stretch/>
        </p:blipFill>
        <p:spPr>
          <a:xfrm>
            <a:off x="6600674" y="2197575"/>
            <a:ext cx="319600" cy="328725"/>
          </a:xfrm>
          <a:prstGeom prst="rect">
            <a:avLst/>
          </a:prstGeom>
          <a:noFill/>
          <a:ln>
            <a:noFill/>
          </a:ln>
        </p:spPr>
      </p:pic>
      <p:pic>
        <p:nvPicPr>
          <p:cNvPr id="1186" name="Google Shape;1186;p93"/>
          <p:cNvPicPr preferRelativeResize="0"/>
          <p:nvPr/>
        </p:nvPicPr>
        <p:blipFill rotWithShape="1">
          <a:blip r:embed="rId8">
            <a:alphaModFix amt="63000"/>
          </a:blip>
          <a:srcRect b="0" l="0" r="0" t="0"/>
          <a:stretch/>
        </p:blipFill>
        <p:spPr>
          <a:xfrm>
            <a:off x="2296225" y="1543578"/>
            <a:ext cx="319600" cy="3287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94"/>
          <p:cNvSpPr txBox="1"/>
          <p:nvPr>
            <p:ph type="title"/>
          </p:nvPr>
        </p:nvSpPr>
        <p:spPr>
          <a:xfrm>
            <a:off x="630225" y="1557050"/>
            <a:ext cx="2755200" cy="128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 sz="4100"/>
              <a:t>Biology</a:t>
            </a:r>
            <a:endParaRPr sz="4100"/>
          </a:p>
          <a:p>
            <a:pPr indent="0" lvl="0" marL="0" rtl="0" algn="ctr">
              <a:lnSpc>
                <a:spcPct val="100000"/>
              </a:lnSpc>
              <a:spcBef>
                <a:spcPts val="0"/>
              </a:spcBef>
              <a:spcAft>
                <a:spcPts val="0"/>
              </a:spcAft>
              <a:buSzPts val="3500"/>
              <a:buNone/>
            </a:pPr>
            <a:r>
              <a:rPr lang="en" sz="4100"/>
              <a:t>Units</a:t>
            </a:r>
            <a:endParaRPr sz="4100"/>
          </a:p>
        </p:txBody>
      </p:sp>
      <p:sp>
        <p:nvSpPr>
          <p:cNvPr id="1192" name="Google Shape;1192;p94"/>
          <p:cNvSpPr txBox="1"/>
          <p:nvPr/>
        </p:nvSpPr>
        <p:spPr>
          <a:xfrm>
            <a:off x="5429100" y="1246983"/>
            <a:ext cx="1770000" cy="572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343020"/>
              </a:solidFill>
              <a:latin typeface="Jua"/>
              <a:ea typeface="Jua"/>
              <a:cs typeface="Jua"/>
              <a:sym typeface="Jua"/>
            </a:endParaRPr>
          </a:p>
        </p:txBody>
      </p:sp>
      <p:sp>
        <p:nvSpPr>
          <p:cNvPr id="1193" name="Google Shape;1193;p94"/>
          <p:cNvSpPr txBox="1"/>
          <p:nvPr/>
        </p:nvSpPr>
        <p:spPr>
          <a:xfrm>
            <a:off x="1633104" y="675100"/>
            <a:ext cx="59715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0: </a:t>
            </a:r>
            <a:r>
              <a:rPr lang="en" sz="1600">
                <a:solidFill>
                  <a:schemeClr val="lt1"/>
                </a:solidFill>
                <a:latin typeface="Jua"/>
                <a:ea typeface="Jua"/>
                <a:cs typeface="Jua"/>
                <a:sym typeface="Jua"/>
              </a:rPr>
              <a:t>Introductions &amp; Experimental Design</a:t>
            </a:r>
            <a:endParaRPr b="0" i="0" sz="1600" u="none" cap="none" strike="noStrike">
              <a:solidFill>
                <a:srgbClr val="212121"/>
              </a:solidFill>
              <a:latin typeface="Jua"/>
              <a:ea typeface="Jua"/>
              <a:cs typeface="Jua"/>
              <a:sym typeface="Jua"/>
            </a:endParaRPr>
          </a:p>
        </p:txBody>
      </p:sp>
      <p:pic>
        <p:nvPicPr>
          <p:cNvPr id="1194" name="Google Shape;1194;p94"/>
          <p:cNvPicPr preferRelativeResize="0"/>
          <p:nvPr/>
        </p:nvPicPr>
        <p:blipFill rotWithShape="1">
          <a:blip r:embed="rId3">
            <a:alphaModFix/>
          </a:blip>
          <a:srcRect b="78806" l="0" r="3474" t="0"/>
          <a:stretch/>
        </p:blipFill>
        <p:spPr>
          <a:xfrm rot="5400000">
            <a:off x="4968825" y="2517737"/>
            <a:ext cx="5468425" cy="108025"/>
          </a:xfrm>
          <a:prstGeom prst="rect">
            <a:avLst/>
          </a:prstGeom>
          <a:noFill/>
          <a:ln>
            <a:noFill/>
          </a:ln>
        </p:spPr>
      </p:pic>
      <p:pic>
        <p:nvPicPr>
          <p:cNvPr id="1195" name="Google Shape;1195;p94"/>
          <p:cNvPicPr preferRelativeResize="0"/>
          <p:nvPr/>
        </p:nvPicPr>
        <p:blipFill rotWithShape="1">
          <a:blip r:embed="rId4">
            <a:alphaModFix/>
          </a:blip>
          <a:srcRect b="0" l="0" r="0" t="0"/>
          <a:stretch/>
        </p:blipFill>
        <p:spPr>
          <a:xfrm>
            <a:off x="7549600" y="767700"/>
            <a:ext cx="305025" cy="313055"/>
          </a:xfrm>
          <a:prstGeom prst="rect">
            <a:avLst/>
          </a:prstGeom>
          <a:noFill/>
          <a:ln>
            <a:noFill/>
          </a:ln>
        </p:spPr>
      </p:pic>
      <p:pic>
        <p:nvPicPr>
          <p:cNvPr id="1196" name="Google Shape;1196;p94"/>
          <p:cNvPicPr preferRelativeResize="0"/>
          <p:nvPr/>
        </p:nvPicPr>
        <p:blipFill rotWithShape="1">
          <a:blip r:embed="rId4">
            <a:alphaModFix/>
          </a:blip>
          <a:srcRect b="0" l="0" r="0" t="0"/>
          <a:stretch/>
        </p:blipFill>
        <p:spPr>
          <a:xfrm>
            <a:off x="7549600" y="1255772"/>
            <a:ext cx="305025" cy="313055"/>
          </a:xfrm>
          <a:prstGeom prst="rect">
            <a:avLst/>
          </a:prstGeom>
          <a:noFill/>
          <a:ln>
            <a:noFill/>
          </a:ln>
        </p:spPr>
      </p:pic>
      <p:pic>
        <p:nvPicPr>
          <p:cNvPr id="1197" name="Google Shape;1197;p94"/>
          <p:cNvPicPr preferRelativeResize="0"/>
          <p:nvPr/>
        </p:nvPicPr>
        <p:blipFill rotWithShape="1">
          <a:blip r:embed="rId4">
            <a:alphaModFix/>
          </a:blip>
          <a:srcRect b="0" l="0" r="0" t="0"/>
          <a:stretch/>
        </p:blipFill>
        <p:spPr>
          <a:xfrm>
            <a:off x="7549600" y="1721212"/>
            <a:ext cx="305025" cy="313055"/>
          </a:xfrm>
          <a:prstGeom prst="rect">
            <a:avLst/>
          </a:prstGeom>
          <a:noFill/>
          <a:ln>
            <a:noFill/>
          </a:ln>
        </p:spPr>
      </p:pic>
      <p:pic>
        <p:nvPicPr>
          <p:cNvPr id="1198" name="Google Shape;1198;p94"/>
          <p:cNvPicPr preferRelativeResize="0"/>
          <p:nvPr/>
        </p:nvPicPr>
        <p:blipFill rotWithShape="1">
          <a:blip r:embed="rId4">
            <a:alphaModFix/>
          </a:blip>
          <a:srcRect b="0" l="0" r="0" t="0"/>
          <a:stretch/>
        </p:blipFill>
        <p:spPr>
          <a:xfrm>
            <a:off x="7553100" y="2195320"/>
            <a:ext cx="305025" cy="313055"/>
          </a:xfrm>
          <a:prstGeom prst="rect">
            <a:avLst/>
          </a:prstGeom>
          <a:noFill/>
          <a:ln>
            <a:noFill/>
          </a:ln>
        </p:spPr>
      </p:pic>
      <p:pic>
        <p:nvPicPr>
          <p:cNvPr id="1199" name="Google Shape;1199;p94"/>
          <p:cNvPicPr preferRelativeResize="0"/>
          <p:nvPr/>
        </p:nvPicPr>
        <p:blipFill rotWithShape="1">
          <a:blip r:embed="rId3">
            <a:alphaModFix/>
          </a:blip>
          <a:srcRect b="77145" l="0" r="4434" t="0"/>
          <a:stretch/>
        </p:blipFill>
        <p:spPr>
          <a:xfrm>
            <a:off x="5921325" y="1097888"/>
            <a:ext cx="1572324" cy="81500"/>
          </a:xfrm>
          <a:prstGeom prst="rect">
            <a:avLst/>
          </a:prstGeom>
          <a:noFill/>
          <a:ln>
            <a:noFill/>
          </a:ln>
        </p:spPr>
      </p:pic>
      <p:pic>
        <p:nvPicPr>
          <p:cNvPr id="1200" name="Google Shape;1200;p94"/>
          <p:cNvPicPr preferRelativeResize="0"/>
          <p:nvPr/>
        </p:nvPicPr>
        <p:blipFill rotWithShape="1">
          <a:blip r:embed="rId4">
            <a:alphaModFix/>
          </a:blip>
          <a:srcRect b="0" l="0" r="0" t="0"/>
          <a:stretch/>
        </p:blipFill>
        <p:spPr>
          <a:xfrm>
            <a:off x="7550525" y="2675020"/>
            <a:ext cx="305025" cy="313055"/>
          </a:xfrm>
          <a:prstGeom prst="rect">
            <a:avLst/>
          </a:prstGeom>
          <a:noFill/>
          <a:ln>
            <a:noFill/>
          </a:ln>
        </p:spPr>
      </p:pic>
      <p:pic>
        <p:nvPicPr>
          <p:cNvPr id="1201" name="Google Shape;1201;p94"/>
          <p:cNvPicPr preferRelativeResize="0"/>
          <p:nvPr/>
        </p:nvPicPr>
        <p:blipFill rotWithShape="1">
          <a:blip r:embed="rId4">
            <a:alphaModFix/>
          </a:blip>
          <a:srcRect b="0" l="0" r="0" t="0"/>
          <a:stretch/>
        </p:blipFill>
        <p:spPr>
          <a:xfrm>
            <a:off x="7549600" y="3208663"/>
            <a:ext cx="305025" cy="313055"/>
          </a:xfrm>
          <a:prstGeom prst="rect">
            <a:avLst/>
          </a:prstGeom>
          <a:noFill/>
          <a:ln>
            <a:noFill/>
          </a:ln>
        </p:spPr>
      </p:pic>
      <p:pic>
        <p:nvPicPr>
          <p:cNvPr id="1202" name="Google Shape;1202;p94"/>
          <p:cNvPicPr preferRelativeResize="0"/>
          <p:nvPr/>
        </p:nvPicPr>
        <p:blipFill rotWithShape="1">
          <a:blip r:embed="rId4">
            <a:alphaModFix/>
          </a:blip>
          <a:srcRect b="0" l="0" r="0" t="0"/>
          <a:stretch/>
        </p:blipFill>
        <p:spPr>
          <a:xfrm>
            <a:off x="7553100" y="3666135"/>
            <a:ext cx="305025" cy="313055"/>
          </a:xfrm>
          <a:prstGeom prst="rect">
            <a:avLst/>
          </a:prstGeom>
          <a:noFill/>
          <a:ln>
            <a:noFill/>
          </a:ln>
        </p:spPr>
      </p:pic>
      <p:pic>
        <p:nvPicPr>
          <p:cNvPr id="1203" name="Google Shape;1203;p94"/>
          <p:cNvPicPr preferRelativeResize="0"/>
          <p:nvPr/>
        </p:nvPicPr>
        <p:blipFill rotWithShape="1">
          <a:blip r:embed="rId4">
            <a:alphaModFix/>
          </a:blip>
          <a:srcRect b="0" l="0" r="0" t="0"/>
          <a:stretch/>
        </p:blipFill>
        <p:spPr>
          <a:xfrm>
            <a:off x="7549600" y="4139650"/>
            <a:ext cx="305025" cy="313055"/>
          </a:xfrm>
          <a:prstGeom prst="rect">
            <a:avLst/>
          </a:prstGeom>
          <a:noFill/>
          <a:ln>
            <a:noFill/>
          </a:ln>
        </p:spPr>
      </p:pic>
      <p:pic>
        <p:nvPicPr>
          <p:cNvPr id="1204" name="Google Shape;1204;p94"/>
          <p:cNvPicPr preferRelativeResize="0"/>
          <p:nvPr/>
        </p:nvPicPr>
        <p:blipFill rotWithShape="1">
          <a:blip r:embed="rId4">
            <a:alphaModFix/>
          </a:blip>
          <a:srcRect b="0" l="0" r="0" t="0"/>
          <a:stretch/>
        </p:blipFill>
        <p:spPr>
          <a:xfrm>
            <a:off x="6100250" y="5810182"/>
            <a:ext cx="305025" cy="313055"/>
          </a:xfrm>
          <a:prstGeom prst="rect">
            <a:avLst/>
          </a:prstGeom>
          <a:noFill/>
          <a:ln>
            <a:noFill/>
          </a:ln>
        </p:spPr>
      </p:pic>
      <p:sp>
        <p:nvSpPr>
          <p:cNvPr id="1205" name="Google Shape;1205;p94"/>
          <p:cNvSpPr txBox="1"/>
          <p:nvPr/>
        </p:nvSpPr>
        <p:spPr>
          <a:xfrm>
            <a:off x="3239288" y="1743925"/>
            <a:ext cx="43653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a:t>
            </a:r>
            <a:r>
              <a:rPr lang="en" sz="1600">
                <a:solidFill>
                  <a:srgbClr val="3C919A"/>
                </a:solidFill>
                <a:latin typeface="Londrina Solid"/>
                <a:ea typeface="Londrina Solid"/>
                <a:cs typeface="Londrina Solid"/>
                <a:sym typeface="Londrina Solid"/>
              </a:rPr>
              <a:t>2</a:t>
            </a:r>
            <a:r>
              <a:rPr b="0" i="0" lang="en" sz="1600" u="none" cap="none" strike="noStrike">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Immune System &amp; Antibiotic Resistance</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 </a:t>
            </a:r>
            <a:endParaRPr b="0" i="0" sz="1600" u="none" cap="none" strike="noStrike">
              <a:solidFill>
                <a:srgbClr val="212121"/>
              </a:solidFill>
              <a:latin typeface="Jua"/>
              <a:ea typeface="Jua"/>
              <a:cs typeface="Jua"/>
              <a:sym typeface="Jua"/>
            </a:endParaRPr>
          </a:p>
        </p:txBody>
      </p:sp>
      <p:sp>
        <p:nvSpPr>
          <p:cNvPr id="1206" name="Google Shape;1206;p94"/>
          <p:cNvSpPr txBox="1"/>
          <p:nvPr/>
        </p:nvSpPr>
        <p:spPr>
          <a:xfrm>
            <a:off x="3239288" y="2665575"/>
            <a:ext cx="43653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a:t>
            </a:r>
            <a:r>
              <a:rPr lang="en" sz="1600">
                <a:solidFill>
                  <a:srgbClr val="3C919A"/>
                </a:solidFill>
                <a:latin typeface="Londrina Solid"/>
                <a:ea typeface="Londrina Solid"/>
                <a:cs typeface="Londrina Solid"/>
                <a:sym typeface="Londrina Solid"/>
              </a:rPr>
              <a:t>4</a:t>
            </a:r>
            <a:r>
              <a:rPr b="0" i="0" lang="en" sz="1600" u="none" cap="none" strike="noStrike">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Reproduction, Genetics &amp;</a:t>
            </a:r>
            <a:endParaRPr>
              <a:solidFill>
                <a:schemeClr val="lt1"/>
              </a:solidFill>
              <a:latin typeface="Jua"/>
              <a:ea typeface="Jua"/>
              <a:cs typeface="Jua"/>
              <a:sym typeface="Jua"/>
            </a:endParaRPr>
          </a:p>
          <a:p>
            <a:pPr indent="457200" lvl="0" marL="2286000" rtl="0" algn="l">
              <a:spcBef>
                <a:spcPts val="0"/>
              </a:spcBef>
              <a:spcAft>
                <a:spcPts val="0"/>
              </a:spcAft>
              <a:buNone/>
            </a:pPr>
            <a:r>
              <a:rPr lang="en">
                <a:solidFill>
                  <a:schemeClr val="lt1"/>
                </a:solidFill>
                <a:latin typeface="Jua"/>
                <a:ea typeface="Jua"/>
                <a:cs typeface="Jua"/>
                <a:sym typeface="Jua"/>
              </a:rPr>
              <a:t>Natural Selection</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 </a:t>
            </a:r>
            <a:r>
              <a:rPr b="0" i="0" lang="en" sz="1600" u="none" cap="none" strike="noStrike">
                <a:solidFill>
                  <a:srgbClr val="3C919A"/>
                </a:solidFill>
                <a:latin typeface="Jua"/>
                <a:ea typeface="Jua"/>
                <a:cs typeface="Jua"/>
                <a:sym typeface="Jua"/>
              </a:rPr>
              <a:t> </a:t>
            </a:r>
            <a:endParaRPr b="0" i="0" sz="1600" u="none" cap="none" strike="noStrike">
              <a:solidFill>
                <a:srgbClr val="212121"/>
              </a:solidFill>
              <a:latin typeface="Jua"/>
              <a:ea typeface="Jua"/>
              <a:cs typeface="Jua"/>
              <a:sym typeface="Jua"/>
            </a:endParaRPr>
          </a:p>
        </p:txBody>
      </p:sp>
      <p:sp>
        <p:nvSpPr>
          <p:cNvPr id="1207" name="Google Shape;1207;p94"/>
          <p:cNvSpPr txBox="1"/>
          <p:nvPr/>
        </p:nvSpPr>
        <p:spPr>
          <a:xfrm>
            <a:off x="3239288" y="3670775"/>
            <a:ext cx="43653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a:t>
            </a:r>
            <a:r>
              <a:rPr lang="en" sz="1600">
                <a:solidFill>
                  <a:srgbClr val="3C919A"/>
                </a:solidFill>
                <a:latin typeface="Londrina Solid"/>
                <a:ea typeface="Londrina Solid"/>
                <a:cs typeface="Londrina Solid"/>
                <a:sym typeface="Londrina Solid"/>
              </a:rPr>
              <a:t>6</a:t>
            </a:r>
            <a:r>
              <a:rPr b="0" i="0" lang="en" sz="1600" u="none" cap="none" strike="noStrike">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Human Impacts on the Environment</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 </a:t>
            </a:r>
            <a:endParaRPr b="0" i="0" sz="1600" u="none" cap="none" strike="noStrike">
              <a:solidFill>
                <a:srgbClr val="212121"/>
              </a:solidFill>
              <a:latin typeface="Jua"/>
              <a:ea typeface="Jua"/>
              <a:cs typeface="Jua"/>
              <a:sym typeface="Jua"/>
            </a:endParaRPr>
          </a:p>
        </p:txBody>
      </p:sp>
      <p:sp>
        <p:nvSpPr>
          <p:cNvPr id="1208" name="Google Shape;1208;p94"/>
          <p:cNvSpPr txBox="1"/>
          <p:nvPr/>
        </p:nvSpPr>
        <p:spPr>
          <a:xfrm>
            <a:off x="3309650" y="1301763"/>
            <a:ext cx="43164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a:t>
            </a:r>
            <a:r>
              <a:rPr lang="en" sz="1600">
                <a:solidFill>
                  <a:srgbClr val="3C919A"/>
                </a:solidFill>
                <a:latin typeface="Londrina Solid"/>
                <a:ea typeface="Londrina Solid"/>
                <a:cs typeface="Londrina Solid"/>
                <a:sym typeface="Londrina Solid"/>
              </a:rPr>
              <a:t>i</a:t>
            </a:r>
            <a:r>
              <a:rPr b="0" i="0" lang="en" sz="1600" u="none" cap="none" strike="noStrike">
                <a:solidFill>
                  <a:srgbClr val="3C919A"/>
                </a:solidFill>
                <a:latin typeface="Londrina Solid"/>
                <a:ea typeface="Londrina Solid"/>
                <a:cs typeface="Londrina Solid"/>
                <a:sym typeface="Londrina Solid"/>
              </a:rPr>
              <a:t>t </a:t>
            </a:r>
            <a:r>
              <a:rPr lang="en" sz="1600">
                <a:solidFill>
                  <a:srgbClr val="3C919A"/>
                </a:solidFill>
                <a:latin typeface="Londrina Solid"/>
                <a:ea typeface="Londrina Solid"/>
                <a:cs typeface="Londrina Solid"/>
                <a:sym typeface="Londrina Solid"/>
              </a:rPr>
              <a:t>1</a:t>
            </a:r>
            <a:r>
              <a:rPr b="0" i="0" lang="en" sz="1600" u="none" cap="none" strike="noStrike">
                <a:solidFill>
                  <a:srgbClr val="3C919A"/>
                </a:solidFill>
                <a:latin typeface="Londrina Solid"/>
                <a:ea typeface="Londrina Solid"/>
                <a:cs typeface="Londrina Solid"/>
                <a:sym typeface="Londrina Solid"/>
              </a:rPr>
              <a:t>:</a:t>
            </a:r>
            <a:r>
              <a:rPr lang="en" sz="1600">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Homeostasis: Energy, Respiration, </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lang="en">
                <a:solidFill>
                  <a:schemeClr val="lt1"/>
                </a:solidFill>
                <a:latin typeface="Jua"/>
                <a:ea typeface="Jua"/>
                <a:cs typeface="Jua"/>
                <a:sym typeface="Jua"/>
              </a:rPr>
              <a:t>Circulation, Water Balance</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212121"/>
                </a:solidFill>
                <a:latin typeface="Jua"/>
                <a:ea typeface="Jua"/>
                <a:cs typeface="Jua"/>
                <a:sym typeface="Jua"/>
              </a:rPr>
              <a:t> </a:t>
            </a:r>
            <a:endParaRPr b="0" i="0" sz="1600" u="none" cap="none" strike="noStrike">
              <a:solidFill>
                <a:srgbClr val="212121"/>
              </a:solidFill>
              <a:latin typeface="Jua"/>
              <a:ea typeface="Jua"/>
              <a:cs typeface="Jua"/>
              <a:sym typeface="Jua"/>
            </a:endParaRPr>
          </a:p>
        </p:txBody>
      </p:sp>
      <p:sp>
        <p:nvSpPr>
          <p:cNvPr id="1209" name="Google Shape;1209;p94"/>
          <p:cNvSpPr txBox="1"/>
          <p:nvPr/>
        </p:nvSpPr>
        <p:spPr>
          <a:xfrm>
            <a:off x="3331088" y="2133263"/>
            <a:ext cx="42735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a:t>
            </a:r>
            <a:r>
              <a:rPr lang="en" sz="1600">
                <a:solidFill>
                  <a:srgbClr val="3C919A"/>
                </a:solidFill>
                <a:latin typeface="Londrina Solid"/>
                <a:ea typeface="Londrina Solid"/>
                <a:cs typeface="Londrina Solid"/>
                <a:sym typeface="Londrina Solid"/>
              </a:rPr>
              <a:t>3</a:t>
            </a:r>
            <a:r>
              <a:rPr b="0" i="0" lang="en" sz="1600" u="none" cap="none" strike="noStrike">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Digestion, Enzymes &amp; Inheritance</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 </a:t>
            </a:r>
            <a:endParaRPr b="0" i="0" sz="1600" u="none" cap="none" strike="noStrike">
              <a:solidFill>
                <a:srgbClr val="212121"/>
              </a:solidFill>
              <a:latin typeface="Jua"/>
              <a:ea typeface="Jua"/>
              <a:cs typeface="Jua"/>
              <a:sym typeface="Jua"/>
            </a:endParaRPr>
          </a:p>
        </p:txBody>
      </p:sp>
      <p:sp>
        <p:nvSpPr>
          <p:cNvPr id="1210" name="Google Shape;1210;p94"/>
          <p:cNvSpPr txBox="1"/>
          <p:nvPr/>
        </p:nvSpPr>
        <p:spPr>
          <a:xfrm>
            <a:off x="3163088" y="3216625"/>
            <a:ext cx="4365300" cy="4722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Unit </a:t>
            </a:r>
            <a:r>
              <a:rPr lang="en" sz="1600">
                <a:solidFill>
                  <a:srgbClr val="3C919A"/>
                </a:solidFill>
                <a:latin typeface="Londrina Solid"/>
                <a:ea typeface="Londrina Solid"/>
                <a:cs typeface="Londrina Solid"/>
                <a:sym typeface="Londrina Solid"/>
              </a:rPr>
              <a:t>5</a:t>
            </a:r>
            <a:r>
              <a:rPr b="0" i="0" lang="en" sz="1600" u="none" cap="none" strike="noStrike">
                <a:solidFill>
                  <a:srgbClr val="3C919A"/>
                </a:solidFill>
                <a:latin typeface="Londrina Solid"/>
                <a:ea typeface="Londrina Solid"/>
                <a:cs typeface="Londrina Solid"/>
                <a:sym typeface="Londrina Solid"/>
              </a:rPr>
              <a:t>: </a:t>
            </a:r>
            <a:r>
              <a:rPr lang="en">
                <a:solidFill>
                  <a:schemeClr val="lt1"/>
                </a:solidFill>
                <a:latin typeface="Jua"/>
                <a:ea typeface="Jua"/>
                <a:cs typeface="Jua"/>
                <a:sym typeface="Jua"/>
              </a:rPr>
              <a:t>Ecosystems and Ecology</a:t>
            </a:r>
            <a:endParaRPr>
              <a:solidFill>
                <a:schemeClr val="lt1"/>
              </a:solidFill>
              <a:latin typeface="Jua"/>
              <a:ea typeface="Jua"/>
              <a:cs typeface="Jua"/>
              <a:sym typeface="Jua"/>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3C919A"/>
                </a:solidFill>
                <a:latin typeface="Londrina Solid"/>
                <a:ea typeface="Londrina Solid"/>
                <a:cs typeface="Londrina Solid"/>
                <a:sym typeface="Londrina Solid"/>
              </a:rPr>
              <a:t> </a:t>
            </a:r>
            <a:endParaRPr b="0" i="0" sz="1600" u="none" cap="none" strike="noStrike">
              <a:solidFill>
                <a:srgbClr val="212121"/>
              </a:solidFill>
              <a:latin typeface="Jua"/>
              <a:ea typeface="Jua"/>
              <a:cs typeface="Jua"/>
              <a:sym typeface="Jua"/>
            </a:endParaRPr>
          </a:p>
        </p:txBody>
      </p:sp>
      <p:sp>
        <p:nvSpPr>
          <p:cNvPr id="1211" name="Google Shape;1211;p94"/>
          <p:cNvSpPr txBox="1"/>
          <p:nvPr/>
        </p:nvSpPr>
        <p:spPr>
          <a:xfrm>
            <a:off x="5832752" y="4101375"/>
            <a:ext cx="2025300" cy="4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Jua"/>
                <a:ea typeface="Jua"/>
                <a:cs typeface="Jua"/>
                <a:sym typeface="Jua"/>
              </a:rPr>
              <a:t>Review for Regents</a:t>
            </a:r>
            <a:endParaRPr b="0" i="0" sz="1600" u="none" cap="none" strike="noStrike">
              <a:solidFill>
                <a:srgbClr val="212121"/>
              </a:solidFill>
              <a:latin typeface="Jua"/>
              <a:ea typeface="Jua"/>
              <a:cs typeface="Jua"/>
              <a:sym typeface="Jua"/>
            </a:endParaRPr>
          </a:p>
        </p:txBody>
      </p:sp>
      <p:pic>
        <p:nvPicPr>
          <p:cNvPr id="1212" name="Google Shape;1212;p94"/>
          <p:cNvPicPr preferRelativeResize="0"/>
          <p:nvPr/>
        </p:nvPicPr>
        <p:blipFill rotWithShape="1">
          <a:blip r:embed="rId3">
            <a:alphaModFix/>
          </a:blip>
          <a:srcRect b="77145" l="0" r="4434" t="0"/>
          <a:stretch/>
        </p:blipFill>
        <p:spPr>
          <a:xfrm>
            <a:off x="5921325" y="1670363"/>
            <a:ext cx="1572324" cy="81500"/>
          </a:xfrm>
          <a:prstGeom prst="rect">
            <a:avLst/>
          </a:prstGeom>
          <a:noFill/>
          <a:ln>
            <a:noFill/>
          </a:ln>
        </p:spPr>
      </p:pic>
      <p:pic>
        <p:nvPicPr>
          <p:cNvPr id="1213" name="Google Shape;1213;p94"/>
          <p:cNvPicPr preferRelativeResize="0"/>
          <p:nvPr/>
        </p:nvPicPr>
        <p:blipFill rotWithShape="1">
          <a:blip r:embed="rId3">
            <a:alphaModFix/>
          </a:blip>
          <a:srcRect b="77145" l="0" r="4434" t="0"/>
          <a:stretch/>
        </p:blipFill>
        <p:spPr>
          <a:xfrm>
            <a:off x="5921325" y="2040313"/>
            <a:ext cx="1572324" cy="81500"/>
          </a:xfrm>
          <a:prstGeom prst="rect">
            <a:avLst/>
          </a:prstGeom>
          <a:noFill/>
          <a:ln>
            <a:noFill/>
          </a:ln>
        </p:spPr>
      </p:pic>
      <p:pic>
        <p:nvPicPr>
          <p:cNvPr id="1214" name="Google Shape;1214;p94"/>
          <p:cNvPicPr preferRelativeResize="0"/>
          <p:nvPr/>
        </p:nvPicPr>
        <p:blipFill rotWithShape="1">
          <a:blip r:embed="rId3">
            <a:alphaModFix/>
          </a:blip>
          <a:srcRect b="77145" l="0" r="4434" t="0"/>
          <a:stretch/>
        </p:blipFill>
        <p:spPr>
          <a:xfrm>
            <a:off x="5980775" y="2468088"/>
            <a:ext cx="1572324" cy="81500"/>
          </a:xfrm>
          <a:prstGeom prst="rect">
            <a:avLst/>
          </a:prstGeom>
          <a:noFill/>
          <a:ln>
            <a:noFill/>
          </a:ln>
        </p:spPr>
      </p:pic>
      <p:pic>
        <p:nvPicPr>
          <p:cNvPr id="1215" name="Google Shape;1215;p94"/>
          <p:cNvPicPr preferRelativeResize="0"/>
          <p:nvPr/>
        </p:nvPicPr>
        <p:blipFill rotWithShape="1">
          <a:blip r:embed="rId3">
            <a:alphaModFix/>
          </a:blip>
          <a:srcRect b="77145" l="0" r="4434" t="0"/>
          <a:stretch/>
        </p:blipFill>
        <p:spPr>
          <a:xfrm>
            <a:off x="5980775" y="3059600"/>
            <a:ext cx="1572324" cy="81500"/>
          </a:xfrm>
          <a:prstGeom prst="rect">
            <a:avLst/>
          </a:prstGeom>
          <a:noFill/>
          <a:ln>
            <a:noFill/>
          </a:ln>
        </p:spPr>
      </p:pic>
      <p:pic>
        <p:nvPicPr>
          <p:cNvPr id="1216" name="Google Shape;1216;p94"/>
          <p:cNvPicPr preferRelativeResize="0"/>
          <p:nvPr/>
        </p:nvPicPr>
        <p:blipFill rotWithShape="1">
          <a:blip r:embed="rId3">
            <a:alphaModFix/>
          </a:blip>
          <a:srcRect b="77145" l="0" r="4434" t="0"/>
          <a:stretch/>
        </p:blipFill>
        <p:spPr>
          <a:xfrm>
            <a:off x="5980775" y="3553175"/>
            <a:ext cx="1572324" cy="81500"/>
          </a:xfrm>
          <a:prstGeom prst="rect">
            <a:avLst/>
          </a:prstGeom>
          <a:noFill/>
          <a:ln>
            <a:noFill/>
          </a:ln>
        </p:spPr>
      </p:pic>
      <p:pic>
        <p:nvPicPr>
          <p:cNvPr id="1217" name="Google Shape;1217;p94"/>
          <p:cNvPicPr preferRelativeResize="0"/>
          <p:nvPr/>
        </p:nvPicPr>
        <p:blipFill rotWithShape="1">
          <a:blip r:embed="rId3">
            <a:alphaModFix/>
          </a:blip>
          <a:srcRect b="77145" l="0" r="4434" t="0"/>
          <a:stretch/>
        </p:blipFill>
        <p:spPr>
          <a:xfrm>
            <a:off x="5980775" y="3990600"/>
            <a:ext cx="1572324" cy="81500"/>
          </a:xfrm>
          <a:prstGeom prst="rect">
            <a:avLst/>
          </a:prstGeom>
          <a:noFill/>
          <a:ln>
            <a:noFill/>
          </a:ln>
        </p:spPr>
      </p:pic>
      <p:pic>
        <p:nvPicPr>
          <p:cNvPr id="1218" name="Google Shape;1218;p94"/>
          <p:cNvPicPr preferRelativeResize="0"/>
          <p:nvPr/>
        </p:nvPicPr>
        <p:blipFill rotWithShape="1">
          <a:blip r:embed="rId3">
            <a:alphaModFix/>
          </a:blip>
          <a:srcRect b="77145" l="0" r="4434" t="0"/>
          <a:stretch/>
        </p:blipFill>
        <p:spPr>
          <a:xfrm>
            <a:off x="5980775" y="4492175"/>
            <a:ext cx="1572324" cy="81500"/>
          </a:xfrm>
          <a:prstGeom prst="rect">
            <a:avLst/>
          </a:prstGeom>
          <a:noFill/>
          <a:ln>
            <a:noFill/>
          </a:ln>
        </p:spPr>
      </p:pic>
      <p:sp>
        <p:nvSpPr>
          <p:cNvPr id="1219" name="Google Shape;1219;p94"/>
          <p:cNvSpPr txBox="1"/>
          <p:nvPr/>
        </p:nvSpPr>
        <p:spPr>
          <a:xfrm>
            <a:off x="630225" y="3017820"/>
            <a:ext cx="27552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Jua"/>
                <a:ea typeface="Jua"/>
                <a:cs typeface="Jua"/>
                <a:sym typeface="Jua"/>
              </a:rPr>
              <a:t>New Visions Biology Curriculum</a:t>
            </a:r>
            <a:endParaRPr>
              <a:solidFill>
                <a:schemeClr val="lt1"/>
              </a:solidFill>
              <a:latin typeface="Jua"/>
              <a:ea typeface="Jua"/>
              <a:cs typeface="Jua"/>
              <a:sym typeface="Jua"/>
            </a:endParaRPr>
          </a:p>
        </p:txBody>
      </p:sp>
      <p:pic>
        <p:nvPicPr>
          <p:cNvPr id="1220" name="Google Shape;1220;p94"/>
          <p:cNvPicPr preferRelativeResize="0"/>
          <p:nvPr/>
        </p:nvPicPr>
        <p:blipFill rotWithShape="1">
          <a:blip r:embed="rId3">
            <a:alphaModFix/>
          </a:blip>
          <a:srcRect b="77145" l="0" r="4434" t="0"/>
          <a:stretch/>
        </p:blipFill>
        <p:spPr>
          <a:xfrm>
            <a:off x="1221663" y="2949700"/>
            <a:ext cx="1572324" cy="8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77"/>
          <p:cNvSpPr txBox="1"/>
          <p:nvPr>
            <p:ph type="ctrTitle"/>
          </p:nvPr>
        </p:nvSpPr>
        <p:spPr>
          <a:xfrm>
            <a:off x="968200" y="607775"/>
            <a:ext cx="6953100" cy="217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700"/>
              <a:t>The Exploratory School </a:t>
            </a:r>
            <a:endParaRPr sz="4700"/>
          </a:p>
          <a:p>
            <a:pPr indent="0" lvl="0" marL="0" rtl="0" algn="ctr">
              <a:spcBef>
                <a:spcPts val="0"/>
              </a:spcBef>
              <a:spcAft>
                <a:spcPts val="0"/>
              </a:spcAft>
              <a:buNone/>
            </a:pPr>
            <a:r>
              <a:rPr lang="en" sz="4700"/>
              <a:t>Curriculum Night</a:t>
            </a:r>
            <a:endParaRPr sz="4700"/>
          </a:p>
          <a:p>
            <a:pPr indent="0" lvl="0" marL="0" rtl="0" algn="ctr">
              <a:spcBef>
                <a:spcPts val="0"/>
              </a:spcBef>
              <a:spcAft>
                <a:spcPts val="0"/>
              </a:spcAft>
              <a:buNone/>
            </a:pPr>
            <a:r>
              <a:rPr lang="en" sz="4700"/>
              <a:t>Grade 8</a:t>
            </a:r>
            <a:endParaRPr sz="4700"/>
          </a:p>
        </p:txBody>
      </p:sp>
      <p:sp>
        <p:nvSpPr>
          <p:cNvPr id="1022" name="Google Shape;1022;p77"/>
          <p:cNvSpPr txBox="1"/>
          <p:nvPr>
            <p:ph idx="1" type="subTitle"/>
          </p:nvPr>
        </p:nvSpPr>
        <p:spPr>
          <a:xfrm>
            <a:off x="2337400" y="2941150"/>
            <a:ext cx="4214700" cy="927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2025-2026</a:t>
            </a:r>
            <a:endParaRPr/>
          </a:p>
          <a:p>
            <a:pPr indent="0" lvl="0" marL="0" rtl="0" algn="ctr">
              <a:spcBef>
                <a:spcPts val="0"/>
              </a:spcBef>
              <a:spcAft>
                <a:spcPts val="0"/>
              </a:spcAft>
              <a:buNone/>
            </a:pPr>
            <a:r>
              <a:rPr lang="en"/>
              <a:t>Welcome!</a:t>
            </a:r>
            <a:endParaRPr/>
          </a:p>
          <a:p>
            <a:pPr indent="0" lvl="0" marL="0" rtl="0" algn="ctr">
              <a:spcBef>
                <a:spcPts val="0"/>
              </a:spcBef>
              <a:spcAft>
                <a:spcPts val="0"/>
              </a:spcAft>
              <a:buNone/>
            </a:pPr>
            <a:r>
              <a:rPr lang="en"/>
              <a:t>We will begin at 5:45 pm</a:t>
            </a:r>
            <a:endParaRPr/>
          </a:p>
        </p:txBody>
      </p:sp>
      <p:pic>
        <p:nvPicPr>
          <p:cNvPr id="1023" name="Google Shape;1023;p77"/>
          <p:cNvPicPr preferRelativeResize="0"/>
          <p:nvPr/>
        </p:nvPicPr>
        <p:blipFill>
          <a:blip r:embed="rId3">
            <a:alphaModFix/>
          </a:blip>
          <a:stretch>
            <a:fillRect/>
          </a:stretch>
        </p:blipFill>
        <p:spPr>
          <a:xfrm rot="-1345189">
            <a:off x="2313248" y="4859938"/>
            <a:ext cx="286799" cy="361500"/>
          </a:xfrm>
          <a:prstGeom prst="rect">
            <a:avLst/>
          </a:prstGeom>
          <a:noFill/>
          <a:ln>
            <a:noFill/>
          </a:ln>
        </p:spPr>
      </p:pic>
      <p:pic>
        <p:nvPicPr>
          <p:cNvPr id="1024" name="Google Shape;1024;p77"/>
          <p:cNvPicPr preferRelativeResize="0"/>
          <p:nvPr/>
        </p:nvPicPr>
        <p:blipFill>
          <a:blip r:embed="rId4">
            <a:alphaModFix/>
          </a:blip>
          <a:stretch>
            <a:fillRect/>
          </a:stretch>
        </p:blipFill>
        <p:spPr>
          <a:xfrm rot="1111637">
            <a:off x="849071" y="644625"/>
            <a:ext cx="739307" cy="475800"/>
          </a:xfrm>
          <a:prstGeom prst="rect">
            <a:avLst/>
          </a:prstGeom>
          <a:noFill/>
          <a:ln>
            <a:noFill/>
          </a:ln>
        </p:spPr>
      </p:pic>
      <p:pic>
        <p:nvPicPr>
          <p:cNvPr id="1025" name="Google Shape;1025;p77"/>
          <p:cNvPicPr preferRelativeResize="0"/>
          <p:nvPr/>
        </p:nvPicPr>
        <p:blipFill>
          <a:blip r:embed="rId4">
            <a:alphaModFix/>
          </a:blip>
          <a:stretch>
            <a:fillRect/>
          </a:stretch>
        </p:blipFill>
        <p:spPr>
          <a:xfrm rot="7301480">
            <a:off x="6647221" y="2756346"/>
            <a:ext cx="515533" cy="331775"/>
          </a:xfrm>
          <a:prstGeom prst="rect">
            <a:avLst/>
          </a:prstGeom>
          <a:noFill/>
          <a:ln>
            <a:noFill/>
          </a:ln>
        </p:spPr>
      </p:pic>
      <p:pic>
        <p:nvPicPr>
          <p:cNvPr id="1026" name="Google Shape;1026;p77"/>
          <p:cNvPicPr preferRelativeResize="0"/>
          <p:nvPr/>
        </p:nvPicPr>
        <p:blipFill>
          <a:blip r:embed="rId5">
            <a:alphaModFix/>
          </a:blip>
          <a:stretch>
            <a:fillRect/>
          </a:stretch>
        </p:blipFill>
        <p:spPr>
          <a:xfrm>
            <a:off x="609024" y="3994923"/>
            <a:ext cx="893399" cy="927874"/>
          </a:xfrm>
          <a:prstGeom prst="rect">
            <a:avLst/>
          </a:prstGeom>
          <a:noFill/>
          <a:ln>
            <a:noFill/>
          </a:ln>
        </p:spPr>
      </p:pic>
      <p:pic>
        <p:nvPicPr>
          <p:cNvPr id="1027" name="Google Shape;1027;p77"/>
          <p:cNvPicPr preferRelativeResize="0"/>
          <p:nvPr/>
        </p:nvPicPr>
        <p:blipFill>
          <a:blip r:embed="rId3">
            <a:alphaModFix/>
          </a:blip>
          <a:stretch>
            <a:fillRect/>
          </a:stretch>
        </p:blipFill>
        <p:spPr>
          <a:xfrm rot="2107696">
            <a:off x="118499" y="4651688"/>
            <a:ext cx="286799" cy="361500"/>
          </a:xfrm>
          <a:prstGeom prst="rect">
            <a:avLst/>
          </a:prstGeom>
          <a:noFill/>
          <a:ln>
            <a:noFill/>
          </a:ln>
        </p:spPr>
      </p:pic>
      <p:pic>
        <p:nvPicPr>
          <p:cNvPr id="1028" name="Google Shape;1028;p77"/>
          <p:cNvPicPr preferRelativeResize="0"/>
          <p:nvPr/>
        </p:nvPicPr>
        <p:blipFill>
          <a:blip r:embed="rId4">
            <a:alphaModFix/>
          </a:blip>
          <a:stretch>
            <a:fillRect/>
          </a:stretch>
        </p:blipFill>
        <p:spPr>
          <a:xfrm flipH="1" rot="-7301516">
            <a:off x="7486099" y="337671"/>
            <a:ext cx="627226" cy="403660"/>
          </a:xfrm>
          <a:prstGeom prst="rect">
            <a:avLst/>
          </a:prstGeom>
          <a:noFill/>
          <a:ln>
            <a:noFill/>
          </a:ln>
        </p:spPr>
      </p:pic>
      <p:pic>
        <p:nvPicPr>
          <p:cNvPr id="1029" name="Google Shape;1029;p77"/>
          <p:cNvPicPr preferRelativeResize="0"/>
          <p:nvPr/>
        </p:nvPicPr>
        <p:blipFill>
          <a:blip r:embed="rId4">
            <a:alphaModFix/>
          </a:blip>
          <a:stretch>
            <a:fillRect/>
          </a:stretch>
        </p:blipFill>
        <p:spPr>
          <a:xfrm rot="7301480">
            <a:off x="178896" y="2602784"/>
            <a:ext cx="515533" cy="331775"/>
          </a:xfrm>
          <a:prstGeom prst="rect">
            <a:avLst/>
          </a:prstGeom>
          <a:noFill/>
          <a:ln>
            <a:noFill/>
          </a:ln>
        </p:spPr>
      </p:pic>
      <p:pic>
        <p:nvPicPr>
          <p:cNvPr id="1030" name="Google Shape;1030;p77"/>
          <p:cNvPicPr preferRelativeResize="0"/>
          <p:nvPr/>
        </p:nvPicPr>
        <p:blipFill>
          <a:blip r:embed="rId3">
            <a:alphaModFix/>
          </a:blip>
          <a:stretch>
            <a:fillRect/>
          </a:stretch>
        </p:blipFill>
        <p:spPr>
          <a:xfrm rot="-1617053">
            <a:off x="8497124" y="4186813"/>
            <a:ext cx="286799" cy="361500"/>
          </a:xfrm>
          <a:prstGeom prst="rect">
            <a:avLst/>
          </a:prstGeom>
          <a:noFill/>
          <a:ln>
            <a:noFill/>
          </a:ln>
        </p:spPr>
      </p:pic>
      <p:pic>
        <p:nvPicPr>
          <p:cNvPr id="1031" name="Google Shape;1031;p77"/>
          <p:cNvPicPr preferRelativeResize="0"/>
          <p:nvPr/>
        </p:nvPicPr>
        <p:blipFill>
          <a:blip r:embed="rId6">
            <a:alphaModFix/>
          </a:blip>
          <a:stretch>
            <a:fillRect/>
          </a:stretch>
        </p:blipFill>
        <p:spPr>
          <a:xfrm>
            <a:off x="6955147" y="3676574"/>
            <a:ext cx="1475630" cy="1381977"/>
          </a:xfrm>
          <a:prstGeom prst="rect">
            <a:avLst/>
          </a:prstGeom>
          <a:noFill/>
          <a:ln>
            <a:noFill/>
          </a:ln>
        </p:spPr>
      </p:pic>
      <p:pic>
        <p:nvPicPr>
          <p:cNvPr id="1032" name="Google Shape;1032;p77"/>
          <p:cNvPicPr preferRelativeResize="0"/>
          <p:nvPr/>
        </p:nvPicPr>
        <p:blipFill>
          <a:blip r:embed="rId7">
            <a:alphaModFix/>
          </a:blip>
          <a:stretch>
            <a:fillRect/>
          </a:stretch>
        </p:blipFill>
        <p:spPr>
          <a:xfrm>
            <a:off x="6142409" y="3945321"/>
            <a:ext cx="1038849" cy="10301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pic>
        <p:nvPicPr>
          <p:cNvPr id="1225" name="Google Shape;1225;p95"/>
          <p:cNvPicPr preferRelativeResize="0"/>
          <p:nvPr/>
        </p:nvPicPr>
        <p:blipFill rotWithShape="1">
          <a:blip r:embed="rId3">
            <a:alphaModFix/>
          </a:blip>
          <a:srcRect b="0" l="0" r="0" t="0"/>
          <a:stretch/>
        </p:blipFill>
        <p:spPr>
          <a:xfrm rot="-1122216">
            <a:off x="6169283" y="792971"/>
            <a:ext cx="981983" cy="1428809"/>
          </a:xfrm>
          <a:prstGeom prst="rect">
            <a:avLst/>
          </a:prstGeom>
          <a:noFill/>
          <a:ln>
            <a:noFill/>
          </a:ln>
        </p:spPr>
      </p:pic>
      <p:pic>
        <p:nvPicPr>
          <p:cNvPr id="1226" name="Google Shape;1226;p95"/>
          <p:cNvPicPr preferRelativeResize="0"/>
          <p:nvPr/>
        </p:nvPicPr>
        <p:blipFill rotWithShape="1">
          <a:blip r:embed="rId4">
            <a:alphaModFix/>
          </a:blip>
          <a:srcRect b="0" l="0" r="0" t="0"/>
          <a:stretch/>
        </p:blipFill>
        <p:spPr>
          <a:xfrm rot="1294254">
            <a:off x="6731424" y="672225"/>
            <a:ext cx="1915747" cy="2215276"/>
          </a:xfrm>
          <a:prstGeom prst="rect">
            <a:avLst/>
          </a:prstGeom>
          <a:noFill/>
          <a:ln>
            <a:noFill/>
          </a:ln>
        </p:spPr>
      </p:pic>
      <p:sp>
        <p:nvSpPr>
          <p:cNvPr id="1227" name="Google Shape;1227;p95"/>
          <p:cNvSpPr txBox="1"/>
          <p:nvPr>
            <p:ph type="title"/>
          </p:nvPr>
        </p:nvSpPr>
        <p:spPr>
          <a:xfrm>
            <a:off x="894225" y="673238"/>
            <a:ext cx="3496200" cy="1181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
              <a:t>Regents</a:t>
            </a:r>
            <a:endParaRPr/>
          </a:p>
          <a:p>
            <a:pPr indent="0" lvl="0" marL="0" rtl="0" algn="ctr">
              <a:lnSpc>
                <a:spcPct val="100000"/>
              </a:lnSpc>
              <a:spcBef>
                <a:spcPts val="0"/>
              </a:spcBef>
              <a:spcAft>
                <a:spcPts val="0"/>
              </a:spcAft>
              <a:buSzPts val="3500"/>
              <a:buNone/>
            </a:pPr>
            <a:r>
              <a:rPr lang="en" sz="4000">
                <a:solidFill>
                  <a:schemeClr val="accent2"/>
                </a:solidFill>
              </a:rPr>
              <a:t>Requirements</a:t>
            </a:r>
            <a:endParaRPr sz="4000">
              <a:solidFill>
                <a:schemeClr val="accent2"/>
              </a:solidFill>
            </a:endParaRPr>
          </a:p>
        </p:txBody>
      </p:sp>
      <p:sp>
        <p:nvSpPr>
          <p:cNvPr id="1228" name="Google Shape;1228;p95"/>
          <p:cNvSpPr txBox="1"/>
          <p:nvPr>
            <p:ph idx="1" type="subTitle"/>
          </p:nvPr>
        </p:nvSpPr>
        <p:spPr>
          <a:xfrm>
            <a:off x="714375" y="2006463"/>
            <a:ext cx="3855900" cy="209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1800"/>
              <a:t>Students are required to complete 1200 minutes of  laboratory experiences with satisfactory lab reports. </a:t>
            </a:r>
            <a:r>
              <a:rPr b="1" lang="en" sz="1800"/>
              <a:t>Those not meeting regent requirements will be deemed ineligible to take the NYS regents in June. </a:t>
            </a:r>
            <a:endParaRPr b="1" sz="1800"/>
          </a:p>
          <a:p>
            <a:pPr indent="0" lvl="0" marL="0" rtl="0" algn="ctr">
              <a:lnSpc>
                <a:spcPct val="100000"/>
              </a:lnSpc>
              <a:spcBef>
                <a:spcPts val="0"/>
              </a:spcBef>
              <a:spcAft>
                <a:spcPts val="0"/>
              </a:spcAft>
              <a:buSzPts val="1400"/>
              <a:buNone/>
            </a:pPr>
            <a:r>
              <a:t/>
            </a:r>
            <a:endParaRPr sz="1800"/>
          </a:p>
        </p:txBody>
      </p:sp>
      <p:pic>
        <p:nvPicPr>
          <p:cNvPr id="1229" name="Google Shape;1229;p95"/>
          <p:cNvPicPr preferRelativeResize="0"/>
          <p:nvPr/>
        </p:nvPicPr>
        <p:blipFill rotWithShape="1">
          <a:blip r:embed="rId5">
            <a:alphaModFix/>
          </a:blip>
          <a:srcRect b="0" l="0" r="0" t="0"/>
          <a:stretch/>
        </p:blipFill>
        <p:spPr>
          <a:xfrm>
            <a:off x="5030425" y="1604798"/>
            <a:ext cx="3259699" cy="2291250"/>
          </a:xfrm>
          <a:prstGeom prst="rect">
            <a:avLst/>
          </a:prstGeom>
          <a:noFill/>
          <a:ln>
            <a:noFill/>
          </a:ln>
        </p:spPr>
      </p:pic>
      <p:pic>
        <p:nvPicPr>
          <p:cNvPr id="1230" name="Google Shape;1230;p95"/>
          <p:cNvPicPr preferRelativeResize="0"/>
          <p:nvPr/>
        </p:nvPicPr>
        <p:blipFill rotWithShape="1">
          <a:blip r:embed="rId6">
            <a:alphaModFix/>
          </a:blip>
          <a:srcRect b="78806" l="0" r="3474" t="0"/>
          <a:stretch/>
        </p:blipFill>
        <p:spPr>
          <a:xfrm flipH="1">
            <a:off x="851525" y="1927325"/>
            <a:ext cx="3581600" cy="79150"/>
          </a:xfrm>
          <a:prstGeom prst="rect">
            <a:avLst/>
          </a:prstGeom>
          <a:noFill/>
          <a:ln>
            <a:noFill/>
          </a:ln>
        </p:spPr>
      </p:pic>
      <p:sp>
        <p:nvSpPr>
          <p:cNvPr id="1231" name="Google Shape;1231;p95"/>
          <p:cNvSpPr txBox="1"/>
          <p:nvPr/>
        </p:nvSpPr>
        <p:spPr>
          <a:xfrm>
            <a:off x="2354850" y="4099875"/>
            <a:ext cx="4434300" cy="7281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accent6"/>
                </a:solidFill>
                <a:latin typeface="Jua"/>
                <a:ea typeface="Jua"/>
                <a:cs typeface="Jua"/>
                <a:sym typeface="Jua"/>
              </a:rPr>
              <a:t>State Labs will be completed with Expo teachers during weekly Science Lab period.</a:t>
            </a:r>
            <a:endParaRPr sz="1700">
              <a:solidFill>
                <a:schemeClr val="accent6"/>
              </a:solidFill>
              <a:latin typeface="Jua"/>
              <a:ea typeface="Jua"/>
              <a:cs typeface="Jua"/>
              <a:sym typeface="Ju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96"/>
          <p:cNvSpPr txBox="1"/>
          <p:nvPr>
            <p:ph type="title"/>
          </p:nvPr>
        </p:nvSpPr>
        <p:spPr>
          <a:xfrm>
            <a:off x="1467350" y="87425"/>
            <a:ext cx="6287400" cy="128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New Regents Exam Structure</a:t>
            </a:r>
            <a:endParaRPr/>
          </a:p>
        </p:txBody>
      </p:sp>
      <p:graphicFrame>
        <p:nvGraphicFramePr>
          <p:cNvPr id="1237" name="Google Shape;1237;p96"/>
          <p:cNvGraphicFramePr/>
          <p:nvPr/>
        </p:nvGraphicFramePr>
        <p:xfrm>
          <a:off x="961300" y="871900"/>
          <a:ext cx="3000000" cy="3000000"/>
        </p:xfrm>
        <a:graphic>
          <a:graphicData uri="http://schemas.openxmlformats.org/drawingml/2006/table">
            <a:tbl>
              <a:tblPr>
                <a:noFill/>
                <a:tableStyleId>{2C429D63-BCBB-4C25-8C1F-92EB18F02FD9}</a:tableStyleId>
              </a:tblPr>
              <a:tblGrid>
                <a:gridCol w="3768975"/>
                <a:gridCol w="3768975"/>
              </a:tblGrid>
              <a:tr h="501625">
                <a:tc>
                  <a:txBody>
                    <a:bodyPr/>
                    <a:lstStyle/>
                    <a:p>
                      <a:pPr indent="0" lvl="0" marL="0" rtl="0" algn="l">
                        <a:spcBef>
                          <a:spcPts val="0"/>
                        </a:spcBef>
                        <a:spcAft>
                          <a:spcPts val="0"/>
                        </a:spcAft>
                        <a:buNone/>
                      </a:pPr>
                      <a:r>
                        <a:rPr b="1" lang="en" sz="2500">
                          <a:solidFill>
                            <a:schemeClr val="accent2"/>
                          </a:solidFill>
                          <a:latin typeface="Londrina Solid"/>
                          <a:ea typeface="Londrina Solid"/>
                          <a:cs typeface="Londrina Solid"/>
                          <a:sym typeface="Londrina Solid"/>
                        </a:rPr>
                        <a:t>Old Test</a:t>
                      </a:r>
                      <a:endParaRPr b="1" sz="2500">
                        <a:solidFill>
                          <a:schemeClr val="accent2"/>
                        </a:solidFill>
                        <a:latin typeface="Londrina Solid"/>
                        <a:ea typeface="Londrina Solid"/>
                        <a:cs typeface="Londrina Solid"/>
                        <a:sym typeface="Londrina Solid"/>
                      </a:endParaRPr>
                    </a:p>
                  </a:txBody>
                  <a:tcPr marT="91425" marB="91425" marR="91425" marL="91425">
                    <a:solidFill>
                      <a:schemeClr val="lt2"/>
                    </a:solidFill>
                  </a:tcPr>
                </a:tc>
                <a:tc>
                  <a:txBody>
                    <a:bodyPr/>
                    <a:lstStyle/>
                    <a:p>
                      <a:pPr indent="0" lvl="0" marL="0" rtl="0" algn="l">
                        <a:spcBef>
                          <a:spcPts val="0"/>
                        </a:spcBef>
                        <a:spcAft>
                          <a:spcPts val="0"/>
                        </a:spcAft>
                        <a:buNone/>
                      </a:pPr>
                      <a:r>
                        <a:rPr b="1" lang="en" sz="2500">
                          <a:solidFill>
                            <a:schemeClr val="accent2"/>
                          </a:solidFill>
                          <a:latin typeface="Londrina Solid"/>
                          <a:ea typeface="Londrina Solid"/>
                          <a:cs typeface="Londrina Solid"/>
                          <a:sym typeface="Londrina Solid"/>
                        </a:rPr>
                        <a:t>New Test</a:t>
                      </a:r>
                      <a:endParaRPr b="1" sz="2500">
                        <a:solidFill>
                          <a:schemeClr val="accent2"/>
                        </a:solidFill>
                        <a:latin typeface="Londrina Solid"/>
                        <a:ea typeface="Londrina Solid"/>
                        <a:cs typeface="Londrina Solid"/>
                        <a:sym typeface="Londrina Solid"/>
                      </a:endParaRPr>
                    </a:p>
                  </a:txBody>
                  <a:tcPr marT="91425" marB="91425" marR="91425" marL="91425">
                    <a:solidFill>
                      <a:schemeClr val="lt2"/>
                    </a:solidFill>
                  </a:tcPr>
                </a:tc>
              </a:tr>
              <a:tr h="1214175">
                <a:tc>
                  <a:txBody>
                    <a:bodyPr/>
                    <a:lstStyle/>
                    <a:p>
                      <a:pPr indent="-317500" lvl="0" marL="457200" rtl="0" algn="l">
                        <a:spcBef>
                          <a:spcPts val="0"/>
                        </a:spcBef>
                        <a:spcAft>
                          <a:spcPts val="0"/>
                        </a:spcAft>
                        <a:buSzPts val="1400"/>
                        <a:buChar char="●"/>
                      </a:pPr>
                      <a:r>
                        <a:rPr lang="en"/>
                        <a:t>85- 86 questions</a:t>
                      </a:r>
                      <a:endParaRPr/>
                    </a:p>
                    <a:p>
                      <a:pPr indent="-317500" lvl="0" marL="457200" rtl="0" algn="l">
                        <a:spcBef>
                          <a:spcPts val="0"/>
                        </a:spcBef>
                        <a:spcAft>
                          <a:spcPts val="0"/>
                        </a:spcAft>
                        <a:buSzPts val="1400"/>
                        <a:buChar char="●"/>
                      </a:pPr>
                      <a:r>
                        <a:rPr lang="en"/>
                        <a:t>First half multiple choice, second half short response.</a:t>
                      </a:r>
                      <a:endParaRPr/>
                    </a:p>
                    <a:p>
                      <a:pPr indent="-317500" lvl="0" marL="457200" rtl="0" algn="l">
                        <a:spcBef>
                          <a:spcPts val="0"/>
                        </a:spcBef>
                        <a:spcAft>
                          <a:spcPts val="0"/>
                        </a:spcAft>
                        <a:buSzPts val="1400"/>
                        <a:buChar char="●"/>
                      </a:pPr>
                      <a:r>
                        <a:rPr lang="en"/>
                        <a:t>More simple recall/ memory questions </a:t>
                      </a:r>
                      <a:endParaRPr/>
                    </a:p>
                    <a:p>
                      <a:pPr indent="-317500" lvl="0" marL="457200" rtl="0" algn="l">
                        <a:spcBef>
                          <a:spcPts val="0"/>
                        </a:spcBef>
                        <a:spcAft>
                          <a:spcPts val="0"/>
                        </a:spcAft>
                        <a:buSzPts val="1400"/>
                        <a:buChar char="●"/>
                      </a:pPr>
                      <a:r>
                        <a:rPr lang="en"/>
                        <a:t>Shorter readings, more direct questions</a:t>
                      </a:r>
                      <a:endParaRPr/>
                    </a:p>
                    <a:p>
                      <a:pPr indent="-317500" lvl="0" marL="457200" rtl="0" algn="l">
                        <a:spcBef>
                          <a:spcPts val="0"/>
                        </a:spcBef>
                        <a:spcAft>
                          <a:spcPts val="0"/>
                        </a:spcAft>
                        <a:buSzPts val="1400"/>
                        <a:buChar char="●"/>
                      </a:pPr>
                      <a:r>
                        <a:rPr lang="en"/>
                        <a:t>One question required making a graph</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9-11 clusters with a total of 45-55 questions</a:t>
                      </a:r>
                      <a:endParaRPr/>
                    </a:p>
                    <a:p>
                      <a:pPr indent="-317500" lvl="0" marL="457200" rtl="0" algn="l">
                        <a:spcBef>
                          <a:spcPts val="0"/>
                        </a:spcBef>
                        <a:spcAft>
                          <a:spcPts val="0"/>
                        </a:spcAft>
                        <a:buSzPts val="1400"/>
                        <a:buChar char="●"/>
                      </a:pPr>
                      <a:r>
                        <a:rPr b="1" lang="en"/>
                        <a:t>Less questions, but more reading!</a:t>
                      </a:r>
                      <a:endParaRPr b="1"/>
                    </a:p>
                    <a:p>
                      <a:pPr indent="-317500" lvl="0" marL="457200" rtl="0" algn="l">
                        <a:spcBef>
                          <a:spcPts val="0"/>
                        </a:spcBef>
                        <a:spcAft>
                          <a:spcPts val="0"/>
                        </a:spcAft>
                        <a:buSzPts val="1400"/>
                        <a:buChar char="●"/>
                      </a:pPr>
                      <a:r>
                        <a:rPr lang="en"/>
                        <a:t>New format in “clusters”</a:t>
                      </a:r>
                      <a:endParaRPr/>
                    </a:p>
                    <a:p>
                      <a:pPr indent="-317500" lvl="0" marL="457200" rtl="0" algn="l">
                        <a:spcBef>
                          <a:spcPts val="0"/>
                        </a:spcBef>
                        <a:spcAft>
                          <a:spcPts val="0"/>
                        </a:spcAft>
                        <a:buSzPts val="1400"/>
                        <a:buChar char="●"/>
                      </a:pPr>
                      <a:r>
                        <a:rPr lang="en"/>
                        <a:t>Focused on real world application and models- lots of graphs and figures.</a:t>
                      </a:r>
                      <a:endParaRPr/>
                    </a:p>
                    <a:p>
                      <a:pPr indent="-317500" lvl="0" marL="457200" rtl="0" algn="l">
                        <a:spcBef>
                          <a:spcPts val="0"/>
                        </a:spcBef>
                        <a:spcAft>
                          <a:spcPts val="0"/>
                        </a:spcAft>
                        <a:buSzPts val="1400"/>
                        <a:buChar char="●"/>
                      </a:pPr>
                      <a:r>
                        <a:rPr lang="en"/>
                        <a:t>More </a:t>
                      </a:r>
                      <a:r>
                        <a:rPr lang="en"/>
                        <a:t>advanced</a:t>
                      </a:r>
                      <a:r>
                        <a:rPr lang="en"/>
                        <a:t> vocabulary</a:t>
                      </a:r>
                      <a:endParaRPr/>
                    </a:p>
                    <a:p>
                      <a:pPr indent="-317500" lvl="0" marL="457200" rtl="0" algn="l">
                        <a:spcBef>
                          <a:spcPts val="0"/>
                        </a:spcBef>
                        <a:spcAft>
                          <a:spcPts val="0"/>
                        </a:spcAft>
                        <a:buSzPts val="1400"/>
                        <a:buChar char="●"/>
                      </a:pPr>
                      <a:r>
                        <a:rPr lang="en"/>
                        <a:t>Approximately 60 percent</a:t>
                      </a:r>
                      <a:endParaRPr/>
                    </a:p>
                    <a:p>
                      <a:pPr indent="0" lvl="0" marL="457200" rtl="0" algn="l">
                        <a:spcBef>
                          <a:spcPts val="0"/>
                        </a:spcBef>
                        <a:spcAft>
                          <a:spcPts val="0"/>
                        </a:spcAft>
                        <a:buNone/>
                      </a:pPr>
                      <a:r>
                        <a:rPr lang="en"/>
                        <a:t>of each test will be comprised of multiple-choice questions, while approximately 40 percent will be</a:t>
                      </a:r>
                      <a:endParaRPr/>
                    </a:p>
                    <a:p>
                      <a:pPr indent="0" lvl="0" marL="457200" rtl="0" algn="l">
                        <a:spcBef>
                          <a:spcPts val="0"/>
                        </a:spcBef>
                        <a:spcAft>
                          <a:spcPts val="0"/>
                        </a:spcAft>
                        <a:buNone/>
                      </a:pPr>
                      <a:r>
                        <a:rPr lang="en"/>
                        <a:t>short-response questions.</a:t>
                      </a:r>
                      <a:endParaRPr/>
                    </a:p>
                  </a:txBody>
                  <a:tcPr marT="91425" marB="91425" marR="91425" marL="91425"/>
                </a:tc>
              </a:tr>
            </a:tbl>
          </a:graphicData>
        </a:graphic>
      </p:graphicFrame>
      <p:sp>
        <p:nvSpPr>
          <p:cNvPr id="1238" name="Google Shape;1238;p96"/>
          <p:cNvSpPr txBox="1"/>
          <p:nvPr/>
        </p:nvSpPr>
        <p:spPr>
          <a:xfrm>
            <a:off x="961300" y="4392275"/>
            <a:ext cx="7575900" cy="6156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Jua"/>
                <a:ea typeface="Jua"/>
                <a:cs typeface="Jua"/>
                <a:sym typeface="Jua"/>
              </a:rPr>
              <a:t>More information about new curriculum: https://www.nysed.gov/state-assessment/life-science-biology</a:t>
            </a:r>
            <a:endParaRPr b="1">
              <a:solidFill>
                <a:schemeClr val="lt1"/>
              </a:solidFill>
              <a:latin typeface="Jua"/>
              <a:ea typeface="Jua"/>
              <a:cs typeface="Jua"/>
              <a:sym typeface="Ju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id="1243" name="Google Shape;1243;p97"/>
          <p:cNvPicPr preferRelativeResize="0"/>
          <p:nvPr/>
        </p:nvPicPr>
        <p:blipFill rotWithShape="1">
          <a:blip r:embed="rId3">
            <a:alphaModFix/>
          </a:blip>
          <a:srcRect b="0" l="0" r="0" t="0"/>
          <a:stretch/>
        </p:blipFill>
        <p:spPr>
          <a:xfrm>
            <a:off x="608150" y="1562301"/>
            <a:ext cx="1291500" cy="1365899"/>
          </a:xfrm>
          <a:prstGeom prst="rect">
            <a:avLst/>
          </a:prstGeom>
          <a:noFill/>
          <a:ln>
            <a:noFill/>
          </a:ln>
        </p:spPr>
      </p:pic>
      <p:pic>
        <p:nvPicPr>
          <p:cNvPr id="1244" name="Google Shape;1244;p97"/>
          <p:cNvPicPr preferRelativeResize="0"/>
          <p:nvPr/>
        </p:nvPicPr>
        <p:blipFill rotWithShape="1">
          <a:blip r:embed="rId4">
            <a:alphaModFix/>
          </a:blip>
          <a:srcRect b="0" l="0" r="0" t="0"/>
          <a:stretch/>
        </p:blipFill>
        <p:spPr>
          <a:xfrm rot="1591059">
            <a:off x="3317577" y="2516323"/>
            <a:ext cx="1037465" cy="1509527"/>
          </a:xfrm>
          <a:prstGeom prst="rect">
            <a:avLst/>
          </a:prstGeom>
          <a:noFill/>
          <a:ln>
            <a:noFill/>
          </a:ln>
        </p:spPr>
      </p:pic>
      <p:pic>
        <p:nvPicPr>
          <p:cNvPr id="1245" name="Google Shape;1245;p97"/>
          <p:cNvPicPr preferRelativeResize="0"/>
          <p:nvPr/>
        </p:nvPicPr>
        <p:blipFill rotWithShape="1">
          <a:blip r:embed="rId5">
            <a:alphaModFix/>
          </a:blip>
          <a:srcRect b="0" l="0" r="0" t="0"/>
          <a:stretch/>
        </p:blipFill>
        <p:spPr>
          <a:xfrm flipH="1">
            <a:off x="2585450" y="1244601"/>
            <a:ext cx="1916163" cy="1907087"/>
          </a:xfrm>
          <a:prstGeom prst="rect">
            <a:avLst/>
          </a:prstGeom>
          <a:noFill/>
          <a:ln>
            <a:noFill/>
          </a:ln>
        </p:spPr>
      </p:pic>
      <p:pic>
        <p:nvPicPr>
          <p:cNvPr id="1246" name="Google Shape;1246;p97"/>
          <p:cNvPicPr preferRelativeResize="0"/>
          <p:nvPr/>
        </p:nvPicPr>
        <p:blipFill rotWithShape="1">
          <a:blip r:embed="rId6">
            <a:alphaModFix/>
          </a:blip>
          <a:srcRect b="0" l="0" r="0" t="0"/>
          <a:stretch/>
        </p:blipFill>
        <p:spPr>
          <a:xfrm rot="-5399998">
            <a:off x="712475" y="2507763"/>
            <a:ext cx="1525725" cy="1558300"/>
          </a:xfrm>
          <a:prstGeom prst="rect">
            <a:avLst/>
          </a:prstGeom>
          <a:noFill/>
          <a:ln>
            <a:noFill/>
          </a:ln>
        </p:spPr>
      </p:pic>
      <p:sp>
        <p:nvSpPr>
          <p:cNvPr id="1247" name="Google Shape;1247;p97"/>
          <p:cNvSpPr txBox="1"/>
          <p:nvPr>
            <p:ph type="title"/>
          </p:nvPr>
        </p:nvSpPr>
        <p:spPr>
          <a:xfrm>
            <a:off x="-1237400" y="28370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 sz="2900"/>
              <a:t>Absence  </a:t>
            </a:r>
            <a:endParaRPr sz="2900"/>
          </a:p>
          <a:p>
            <a:pPr indent="0" lvl="0" marL="0" rtl="0" algn="ctr">
              <a:lnSpc>
                <a:spcPct val="100000"/>
              </a:lnSpc>
              <a:spcBef>
                <a:spcPts val="0"/>
              </a:spcBef>
              <a:spcAft>
                <a:spcPts val="0"/>
              </a:spcAft>
              <a:buSzPts val="3500"/>
              <a:buNone/>
            </a:pPr>
            <a:r>
              <a:t/>
            </a:r>
            <a:endParaRPr sz="2900"/>
          </a:p>
        </p:txBody>
      </p:sp>
      <p:pic>
        <p:nvPicPr>
          <p:cNvPr id="1248" name="Google Shape;1248;p97"/>
          <p:cNvPicPr preferRelativeResize="0"/>
          <p:nvPr/>
        </p:nvPicPr>
        <p:blipFill rotWithShape="1">
          <a:blip r:embed="rId7">
            <a:alphaModFix/>
          </a:blip>
          <a:srcRect b="0" l="0" r="0" t="0"/>
          <a:stretch/>
        </p:blipFill>
        <p:spPr>
          <a:xfrm>
            <a:off x="1050725" y="1123025"/>
            <a:ext cx="3127749" cy="3565776"/>
          </a:xfrm>
          <a:prstGeom prst="rect">
            <a:avLst/>
          </a:prstGeom>
          <a:noFill/>
          <a:ln>
            <a:noFill/>
          </a:ln>
        </p:spPr>
      </p:pic>
      <p:sp>
        <p:nvSpPr>
          <p:cNvPr id="1249" name="Google Shape;1249;p97"/>
          <p:cNvSpPr txBox="1"/>
          <p:nvPr>
            <p:ph idx="1" type="subTitle"/>
          </p:nvPr>
        </p:nvSpPr>
        <p:spPr>
          <a:xfrm>
            <a:off x="4689400" y="1244600"/>
            <a:ext cx="4018500" cy="833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AutoNum type="arabicPeriod"/>
            </a:pPr>
            <a:r>
              <a:rPr lang="en" sz="1600"/>
              <a:t>Students should email both teachers to learn more about what occurred during that class.</a:t>
            </a:r>
            <a:endParaRPr sz="1600"/>
          </a:p>
          <a:p>
            <a:pPr indent="0" lvl="0" marL="0" rtl="0" algn="l">
              <a:lnSpc>
                <a:spcPct val="100000"/>
              </a:lnSpc>
              <a:spcBef>
                <a:spcPts val="0"/>
              </a:spcBef>
              <a:spcAft>
                <a:spcPts val="0"/>
              </a:spcAft>
              <a:buNone/>
            </a:pPr>
            <a:r>
              <a:t/>
            </a:r>
            <a:endParaRPr sz="1600"/>
          </a:p>
          <a:p>
            <a:pPr indent="-330200" lvl="0" marL="457200" rtl="0" algn="l">
              <a:lnSpc>
                <a:spcPct val="100000"/>
              </a:lnSpc>
              <a:spcBef>
                <a:spcPts val="0"/>
              </a:spcBef>
              <a:spcAft>
                <a:spcPts val="0"/>
              </a:spcAft>
              <a:buSzPts val="1600"/>
              <a:buAutoNum type="arabicPeriod"/>
            </a:pPr>
            <a:r>
              <a:rPr lang="en" sz="1600"/>
              <a:t>Students MUST come to the next office hours to catch up on missing work.</a:t>
            </a:r>
            <a:endParaRPr sz="1600"/>
          </a:p>
          <a:p>
            <a:pPr indent="0" lvl="0" marL="0" rtl="0" algn="l">
              <a:lnSpc>
                <a:spcPct val="100000"/>
              </a:lnSpc>
              <a:spcBef>
                <a:spcPts val="0"/>
              </a:spcBef>
              <a:spcAft>
                <a:spcPts val="0"/>
              </a:spcAft>
              <a:buNone/>
            </a:pPr>
            <a:r>
              <a:t/>
            </a:r>
            <a:endParaRPr sz="1600"/>
          </a:p>
          <a:p>
            <a:pPr indent="-330200" lvl="0" marL="457200" rtl="0" algn="l">
              <a:lnSpc>
                <a:spcPct val="100000"/>
              </a:lnSpc>
              <a:spcBef>
                <a:spcPts val="0"/>
              </a:spcBef>
              <a:spcAft>
                <a:spcPts val="0"/>
              </a:spcAft>
              <a:buSzPts val="1600"/>
              <a:buAutoNum type="arabicPeriod"/>
            </a:pPr>
            <a:r>
              <a:rPr lang="en" sz="1600"/>
              <a:t>Check Google Classroom for an assignments or homework posted. </a:t>
            </a:r>
            <a:endParaRPr sz="1600"/>
          </a:p>
          <a:p>
            <a:pPr indent="0" lvl="0" marL="45720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SzPts val="1400"/>
              <a:buNone/>
            </a:pPr>
            <a:r>
              <a:t/>
            </a:r>
            <a:endParaRPr sz="1600"/>
          </a:p>
        </p:txBody>
      </p:sp>
      <p:sp>
        <p:nvSpPr>
          <p:cNvPr id="1250" name="Google Shape;1250;p97"/>
          <p:cNvSpPr txBox="1"/>
          <p:nvPr>
            <p:ph idx="2" type="subTitle"/>
          </p:nvPr>
        </p:nvSpPr>
        <p:spPr>
          <a:xfrm>
            <a:off x="4895625" y="610750"/>
            <a:ext cx="4455300" cy="472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a:t>Student out sick, what to do? </a:t>
            </a:r>
            <a:endParaRPr/>
          </a:p>
        </p:txBody>
      </p:sp>
      <p:pic>
        <p:nvPicPr>
          <p:cNvPr id="1251" name="Google Shape;1251;p97"/>
          <p:cNvPicPr preferRelativeResize="0"/>
          <p:nvPr/>
        </p:nvPicPr>
        <p:blipFill rotWithShape="1">
          <a:blip r:embed="rId8">
            <a:alphaModFix/>
          </a:blip>
          <a:srcRect b="77145" l="0" r="4434" t="0"/>
          <a:stretch/>
        </p:blipFill>
        <p:spPr>
          <a:xfrm>
            <a:off x="4895625" y="1123025"/>
            <a:ext cx="3334575" cy="8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98"/>
          <p:cNvPicPr preferRelativeResize="0"/>
          <p:nvPr/>
        </p:nvPicPr>
        <p:blipFill rotWithShape="1">
          <a:blip r:embed="rId3">
            <a:alphaModFix/>
          </a:blip>
          <a:srcRect b="0" l="0" r="0" t="0"/>
          <a:stretch/>
        </p:blipFill>
        <p:spPr>
          <a:xfrm rot="-5400000">
            <a:off x="2884488" y="744563"/>
            <a:ext cx="946650" cy="1070775"/>
          </a:xfrm>
          <a:prstGeom prst="rect">
            <a:avLst/>
          </a:prstGeom>
          <a:noFill/>
          <a:ln>
            <a:noFill/>
          </a:ln>
        </p:spPr>
      </p:pic>
      <p:pic>
        <p:nvPicPr>
          <p:cNvPr id="1257" name="Google Shape;1257;p98"/>
          <p:cNvPicPr preferRelativeResize="0"/>
          <p:nvPr/>
        </p:nvPicPr>
        <p:blipFill rotWithShape="1">
          <a:blip r:embed="rId4">
            <a:alphaModFix/>
          </a:blip>
          <a:srcRect b="0" l="0" r="0" t="0"/>
          <a:stretch/>
        </p:blipFill>
        <p:spPr>
          <a:xfrm>
            <a:off x="2723825" y="2280115"/>
            <a:ext cx="1404919" cy="1375775"/>
          </a:xfrm>
          <a:prstGeom prst="rect">
            <a:avLst/>
          </a:prstGeom>
          <a:noFill/>
          <a:ln>
            <a:noFill/>
          </a:ln>
        </p:spPr>
      </p:pic>
      <p:pic>
        <p:nvPicPr>
          <p:cNvPr id="1258" name="Google Shape;1258;p98"/>
          <p:cNvPicPr preferRelativeResize="0"/>
          <p:nvPr/>
        </p:nvPicPr>
        <p:blipFill rotWithShape="1">
          <a:blip r:embed="rId5">
            <a:alphaModFix/>
          </a:blip>
          <a:srcRect b="0" l="0" r="0" t="0"/>
          <a:stretch/>
        </p:blipFill>
        <p:spPr>
          <a:xfrm rot="-1137613">
            <a:off x="521578" y="858454"/>
            <a:ext cx="2144969" cy="1857175"/>
          </a:xfrm>
          <a:prstGeom prst="rect">
            <a:avLst/>
          </a:prstGeom>
          <a:noFill/>
          <a:ln>
            <a:noFill/>
          </a:ln>
        </p:spPr>
      </p:pic>
      <p:sp>
        <p:nvSpPr>
          <p:cNvPr id="1259" name="Google Shape;1259;p98"/>
          <p:cNvSpPr txBox="1"/>
          <p:nvPr>
            <p:ph type="title"/>
          </p:nvPr>
        </p:nvSpPr>
        <p:spPr>
          <a:xfrm>
            <a:off x="4863325" y="331763"/>
            <a:ext cx="3496200" cy="118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
              <a:t>Homework </a:t>
            </a:r>
            <a:r>
              <a:rPr lang="en" sz="4000">
                <a:solidFill>
                  <a:schemeClr val="accent2"/>
                </a:solidFill>
              </a:rPr>
              <a:t>Policy</a:t>
            </a:r>
            <a:endParaRPr/>
          </a:p>
        </p:txBody>
      </p:sp>
      <p:sp>
        <p:nvSpPr>
          <p:cNvPr id="1260" name="Google Shape;1260;p98"/>
          <p:cNvSpPr txBox="1"/>
          <p:nvPr>
            <p:ph idx="1" type="subTitle"/>
          </p:nvPr>
        </p:nvSpPr>
        <p:spPr>
          <a:xfrm>
            <a:off x="4066150" y="1193750"/>
            <a:ext cx="4575600" cy="2137800"/>
          </a:xfrm>
          <a:prstGeom prst="rect">
            <a:avLst/>
          </a:prstGeom>
          <a:noFill/>
          <a:ln>
            <a:noFill/>
          </a:ln>
        </p:spPr>
        <p:txBody>
          <a:bodyPr anchorCtr="0" anchor="t" bIns="91425" lIns="91425" spcFirstLastPara="1" rIns="91425" wrap="square" tIns="91425">
            <a:noAutofit/>
          </a:bodyPr>
          <a:lstStyle/>
          <a:p>
            <a:pPr indent="-336550" lvl="0" marL="457200" rtl="0" algn="ctr">
              <a:lnSpc>
                <a:spcPct val="100000"/>
              </a:lnSpc>
              <a:spcBef>
                <a:spcPts val="0"/>
              </a:spcBef>
              <a:spcAft>
                <a:spcPts val="0"/>
              </a:spcAft>
              <a:buSzPts val="1700"/>
              <a:buChar char="●"/>
            </a:pPr>
            <a:r>
              <a:rPr lang="en" sz="1700"/>
              <a:t>HW is assigned every Monday and due the following Monday.</a:t>
            </a:r>
            <a:endParaRPr sz="1700"/>
          </a:p>
          <a:p>
            <a:pPr indent="0" lvl="0" marL="457200" rtl="0" algn="ctr">
              <a:lnSpc>
                <a:spcPct val="100000"/>
              </a:lnSpc>
              <a:spcBef>
                <a:spcPts val="0"/>
              </a:spcBef>
              <a:spcAft>
                <a:spcPts val="0"/>
              </a:spcAft>
              <a:buNone/>
            </a:pPr>
            <a:r>
              <a:t/>
            </a:r>
            <a:endParaRPr sz="1700"/>
          </a:p>
          <a:p>
            <a:pPr indent="-336550" lvl="0" marL="457200" rtl="0" algn="ctr">
              <a:lnSpc>
                <a:spcPct val="100000"/>
              </a:lnSpc>
              <a:spcBef>
                <a:spcPts val="0"/>
              </a:spcBef>
              <a:spcAft>
                <a:spcPts val="0"/>
              </a:spcAft>
              <a:buSzPts val="1700"/>
              <a:buChar char="●"/>
            </a:pPr>
            <a:r>
              <a:rPr lang="en" sz="1700"/>
              <a:t>Any homework or classwork will not be accepted two weeks past the due date.</a:t>
            </a:r>
            <a:endParaRPr sz="1700"/>
          </a:p>
          <a:p>
            <a:pPr indent="0" lvl="0" marL="457200" rtl="0" algn="ctr">
              <a:lnSpc>
                <a:spcPct val="100000"/>
              </a:lnSpc>
              <a:spcBef>
                <a:spcPts val="0"/>
              </a:spcBef>
              <a:spcAft>
                <a:spcPts val="0"/>
              </a:spcAft>
              <a:buNone/>
            </a:pPr>
            <a:r>
              <a:t/>
            </a:r>
            <a:endParaRPr sz="1700"/>
          </a:p>
          <a:p>
            <a:pPr indent="-336550" lvl="0" marL="457200" rtl="0" algn="ctr">
              <a:lnSpc>
                <a:spcPct val="100000"/>
              </a:lnSpc>
              <a:spcBef>
                <a:spcPts val="0"/>
              </a:spcBef>
              <a:spcAft>
                <a:spcPts val="0"/>
              </a:spcAft>
              <a:buSzPts val="1700"/>
              <a:buChar char="●"/>
            </a:pPr>
            <a:r>
              <a:rPr lang="en" sz="1700"/>
              <a:t>Missing Labs will be accepted until two weeks prior to the day of the Regents.  </a:t>
            </a:r>
            <a:endParaRPr sz="1700"/>
          </a:p>
          <a:p>
            <a:pPr indent="0" lvl="0" marL="0" rtl="0" algn="l">
              <a:lnSpc>
                <a:spcPct val="100000"/>
              </a:lnSpc>
              <a:spcBef>
                <a:spcPts val="0"/>
              </a:spcBef>
              <a:spcAft>
                <a:spcPts val="0"/>
              </a:spcAft>
              <a:buNone/>
            </a:pPr>
            <a:r>
              <a:t/>
            </a:r>
            <a:endParaRPr sz="1700"/>
          </a:p>
          <a:p>
            <a:pPr indent="-336550" lvl="0" marL="457200" rtl="0" algn="l">
              <a:lnSpc>
                <a:spcPct val="100000"/>
              </a:lnSpc>
              <a:spcBef>
                <a:spcPts val="0"/>
              </a:spcBef>
              <a:spcAft>
                <a:spcPts val="0"/>
              </a:spcAft>
              <a:buSzPts val="1700"/>
              <a:buChar char="●"/>
            </a:pPr>
            <a:r>
              <a:rPr lang="en" sz="1700"/>
              <a:t>HW help is offered during office hours:</a:t>
            </a:r>
            <a:endParaRPr sz="1700"/>
          </a:p>
          <a:p>
            <a:pPr indent="-336550" lvl="1" marL="914400" rtl="0" algn="l">
              <a:lnSpc>
                <a:spcPct val="100000"/>
              </a:lnSpc>
              <a:spcBef>
                <a:spcPts val="0"/>
              </a:spcBef>
              <a:spcAft>
                <a:spcPts val="0"/>
              </a:spcAft>
              <a:buSzPts val="1700"/>
              <a:buChar char="○"/>
            </a:pPr>
            <a:r>
              <a:rPr lang="en" sz="1700"/>
              <a:t>Wednesdays and Thursdays from 3:00-3:</a:t>
            </a:r>
            <a:r>
              <a:rPr lang="en" sz="1700"/>
              <a:t>40 pm</a:t>
            </a:r>
            <a:r>
              <a:rPr lang="en" sz="1700"/>
              <a:t> in Room 310</a:t>
            </a:r>
            <a:endParaRPr sz="1700"/>
          </a:p>
        </p:txBody>
      </p:sp>
      <p:pic>
        <p:nvPicPr>
          <p:cNvPr id="1261" name="Google Shape;1261;p98"/>
          <p:cNvPicPr preferRelativeResize="0"/>
          <p:nvPr/>
        </p:nvPicPr>
        <p:blipFill rotWithShape="1">
          <a:blip r:embed="rId6">
            <a:alphaModFix/>
          </a:blip>
          <a:srcRect b="0" l="0" r="0" t="0"/>
          <a:stretch/>
        </p:blipFill>
        <p:spPr>
          <a:xfrm flipH="1">
            <a:off x="773550" y="1422347"/>
            <a:ext cx="3292600" cy="2907200"/>
          </a:xfrm>
          <a:prstGeom prst="rect">
            <a:avLst/>
          </a:prstGeom>
          <a:noFill/>
          <a:ln>
            <a:noFill/>
          </a:ln>
        </p:spPr>
      </p:pic>
      <p:pic>
        <p:nvPicPr>
          <p:cNvPr id="1262" name="Google Shape;1262;p98"/>
          <p:cNvPicPr preferRelativeResize="0"/>
          <p:nvPr/>
        </p:nvPicPr>
        <p:blipFill rotWithShape="1">
          <a:blip r:embed="rId7">
            <a:alphaModFix/>
          </a:blip>
          <a:srcRect b="78806" l="0" r="3474" t="0"/>
          <a:stretch/>
        </p:blipFill>
        <p:spPr>
          <a:xfrm flipH="1">
            <a:off x="4670650" y="1011775"/>
            <a:ext cx="3581600" cy="79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99"/>
          <p:cNvSpPr txBox="1"/>
          <p:nvPr>
            <p:ph idx="1" type="subTitle"/>
          </p:nvPr>
        </p:nvSpPr>
        <p:spPr>
          <a:xfrm>
            <a:off x="3235025" y="2081351"/>
            <a:ext cx="3945900" cy="41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600"/>
              <a:t>bfreynk@ms447.org </a:t>
            </a:r>
            <a:endParaRPr sz="1600"/>
          </a:p>
          <a:p>
            <a:pPr indent="0" lvl="0" marL="0" rtl="0" algn="l">
              <a:lnSpc>
                <a:spcPct val="100000"/>
              </a:lnSpc>
              <a:spcBef>
                <a:spcPts val="0"/>
              </a:spcBef>
              <a:spcAft>
                <a:spcPts val="0"/>
              </a:spcAft>
              <a:buSzPts val="1400"/>
              <a:buNone/>
            </a:pPr>
            <a:r>
              <a:t/>
            </a:r>
            <a:endParaRPr sz="1600"/>
          </a:p>
        </p:txBody>
      </p:sp>
      <p:sp>
        <p:nvSpPr>
          <p:cNvPr id="1268" name="Google Shape;1268;p99"/>
          <p:cNvSpPr txBox="1"/>
          <p:nvPr>
            <p:ph idx="9" type="subTitle"/>
          </p:nvPr>
        </p:nvSpPr>
        <p:spPr>
          <a:xfrm>
            <a:off x="3183725" y="1522800"/>
            <a:ext cx="3778500" cy="472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2300"/>
              <a:t>Ms. Freynk </a:t>
            </a:r>
            <a:endParaRPr sz="2300">
              <a:solidFill>
                <a:schemeClr val="lt2"/>
              </a:solidFill>
            </a:endParaRPr>
          </a:p>
        </p:txBody>
      </p:sp>
      <p:sp>
        <p:nvSpPr>
          <p:cNvPr id="1269" name="Google Shape;1269;p99"/>
          <p:cNvSpPr txBox="1"/>
          <p:nvPr>
            <p:ph idx="6" type="subTitle"/>
          </p:nvPr>
        </p:nvSpPr>
        <p:spPr>
          <a:xfrm>
            <a:off x="3147025" y="2729250"/>
            <a:ext cx="3945900" cy="472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2300"/>
              <a:t>Ms. Atwell</a:t>
            </a:r>
            <a:endParaRPr sz="2300">
              <a:solidFill>
                <a:schemeClr val="lt2"/>
              </a:solidFill>
            </a:endParaRPr>
          </a:p>
        </p:txBody>
      </p:sp>
      <p:sp>
        <p:nvSpPr>
          <p:cNvPr id="1270" name="Google Shape;1270;p99"/>
          <p:cNvSpPr txBox="1"/>
          <p:nvPr>
            <p:ph idx="5" type="subTitle"/>
          </p:nvPr>
        </p:nvSpPr>
        <p:spPr>
          <a:xfrm>
            <a:off x="3235025" y="3250450"/>
            <a:ext cx="4395600" cy="41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600"/>
              <a:t>gatwell@ms447.org </a:t>
            </a:r>
            <a:endParaRPr sz="1600"/>
          </a:p>
          <a:p>
            <a:pPr indent="0" lvl="0" marL="0" rtl="0" algn="l">
              <a:lnSpc>
                <a:spcPct val="100000"/>
              </a:lnSpc>
              <a:spcBef>
                <a:spcPts val="0"/>
              </a:spcBef>
              <a:spcAft>
                <a:spcPts val="0"/>
              </a:spcAft>
              <a:buSzPts val="1400"/>
              <a:buNone/>
            </a:pPr>
            <a:r>
              <a:t/>
            </a:r>
            <a:endParaRPr sz="1600"/>
          </a:p>
        </p:txBody>
      </p:sp>
      <p:pic>
        <p:nvPicPr>
          <p:cNvPr id="1271" name="Google Shape;1271;p99"/>
          <p:cNvPicPr preferRelativeResize="0"/>
          <p:nvPr/>
        </p:nvPicPr>
        <p:blipFill rotWithShape="1">
          <a:blip r:embed="rId3">
            <a:alphaModFix amt="87000"/>
          </a:blip>
          <a:srcRect b="0" l="0" r="0" t="0"/>
          <a:stretch/>
        </p:blipFill>
        <p:spPr>
          <a:xfrm>
            <a:off x="2042788" y="1522800"/>
            <a:ext cx="1021300" cy="928800"/>
          </a:xfrm>
          <a:prstGeom prst="rect">
            <a:avLst/>
          </a:prstGeom>
          <a:noFill/>
          <a:ln>
            <a:noFill/>
          </a:ln>
        </p:spPr>
      </p:pic>
      <p:pic>
        <p:nvPicPr>
          <p:cNvPr id="1272" name="Google Shape;1272;p99"/>
          <p:cNvPicPr preferRelativeResize="0"/>
          <p:nvPr/>
        </p:nvPicPr>
        <p:blipFill rotWithShape="1">
          <a:blip r:embed="rId4">
            <a:alphaModFix/>
          </a:blip>
          <a:srcRect b="78806" l="0" r="3474" t="0"/>
          <a:stretch/>
        </p:blipFill>
        <p:spPr>
          <a:xfrm>
            <a:off x="3183725" y="2005750"/>
            <a:ext cx="3872500" cy="75600"/>
          </a:xfrm>
          <a:prstGeom prst="rect">
            <a:avLst/>
          </a:prstGeom>
          <a:noFill/>
          <a:ln>
            <a:noFill/>
          </a:ln>
        </p:spPr>
      </p:pic>
      <p:pic>
        <p:nvPicPr>
          <p:cNvPr id="1273" name="Google Shape;1273;p99"/>
          <p:cNvPicPr preferRelativeResize="0"/>
          <p:nvPr/>
        </p:nvPicPr>
        <p:blipFill rotWithShape="1">
          <a:blip r:embed="rId3">
            <a:alphaModFix amt="87000"/>
          </a:blip>
          <a:srcRect b="0" l="0" r="0" t="0"/>
          <a:stretch/>
        </p:blipFill>
        <p:spPr>
          <a:xfrm>
            <a:off x="2042788" y="2691900"/>
            <a:ext cx="1021300" cy="928800"/>
          </a:xfrm>
          <a:prstGeom prst="rect">
            <a:avLst/>
          </a:prstGeom>
          <a:noFill/>
          <a:ln>
            <a:noFill/>
          </a:ln>
        </p:spPr>
      </p:pic>
      <p:pic>
        <p:nvPicPr>
          <p:cNvPr id="1274" name="Google Shape;1274;p99"/>
          <p:cNvPicPr preferRelativeResize="0"/>
          <p:nvPr/>
        </p:nvPicPr>
        <p:blipFill rotWithShape="1">
          <a:blip r:embed="rId4">
            <a:alphaModFix/>
          </a:blip>
          <a:srcRect b="78806" l="0" r="3474" t="0"/>
          <a:stretch/>
        </p:blipFill>
        <p:spPr>
          <a:xfrm>
            <a:off x="3183725" y="3174850"/>
            <a:ext cx="3872500" cy="75600"/>
          </a:xfrm>
          <a:prstGeom prst="rect">
            <a:avLst/>
          </a:prstGeom>
          <a:noFill/>
          <a:ln>
            <a:noFill/>
          </a:ln>
        </p:spPr>
      </p:pic>
      <p:sp>
        <p:nvSpPr>
          <p:cNvPr id="1275" name="Google Shape;1275;p99"/>
          <p:cNvSpPr txBox="1"/>
          <p:nvPr>
            <p:ph type="title"/>
          </p:nvPr>
        </p:nvSpPr>
        <p:spPr>
          <a:xfrm>
            <a:off x="2043438" y="1620300"/>
            <a:ext cx="1020000" cy="73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4600"/>
              <a:t>1.</a:t>
            </a:r>
            <a:endParaRPr sz="4600"/>
          </a:p>
        </p:txBody>
      </p:sp>
      <p:sp>
        <p:nvSpPr>
          <p:cNvPr id="1276" name="Google Shape;1276;p99"/>
          <p:cNvSpPr txBox="1"/>
          <p:nvPr>
            <p:ph idx="3" type="title"/>
          </p:nvPr>
        </p:nvSpPr>
        <p:spPr>
          <a:xfrm>
            <a:off x="720000" y="33865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
              <a:t>Contact Information</a:t>
            </a:r>
            <a:endParaRPr/>
          </a:p>
        </p:txBody>
      </p:sp>
      <p:sp>
        <p:nvSpPr>
          <p:cNvPr id="1277" name="Google Shape;1277;p99"/>
          <p:cNvSpPr txBox="1"/>
          <p:nvPr>
            <p:ph idx="4" type="title"/>
          </p:nvPr>
        </p:nvSpPr>
        <p:spPr>
          <a:xfrm>
            <a:off x="2043438" y="2789400"/>
            <a:ext cx="1020000" cy="73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4600"/>
              <a:t>2.</a:t>
            </a:r>
            <a:endParaRPr sz="4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00"/>
          <p:cNvSpPr txBox="1"/>
          <p:nvPr>
            <p:ph type="title"/>
          </p:nvPr>
        </p:nvSpPr>
        <p:spPr>
          <a:xfrm>
            <a:off x="671684" y="1154800"/>
            <a:ext cx="48810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Restorative Justice</a:t>
            </a:r>
            <a:endParaRPr sz="5900"/>
          </a:p>
        </p:txBody>
      </p:sp>
      <p:sp>
        <p:nvSpPr>
          <p:cNvPr id="1283" name="Google Shape;1283;p100"/>
          <p:cNvSpPr txBox="1"/>
          <p:nvPr>
            <p:ph idx="1" type="subTitle"/>
          </p:nvPr>
        </p:nvSpPr>
        <p:spPr>
          <a:xfrm>
            <a:off x="1515175" y="1959575"/>
            <a:ext cx="5067600" cy="168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1155CC"/>
                </a:solidFill>
                <a:latin typeface="Abril Fatface"/>
                <a:ea typeface="Abril Fatface"/>
                <a:cs typeface="Abril Fatface"/>
                <a:sym typeface="Abril Fatface"/>
              </a:rPr>
              <a:t>Sameera Abadi </a:t>
            </a:r>
            <a:endParaRPr sz="3100">
              <a:solidFill>
                <a:srgbClr val="1155CC"/>
              </a:solidFill>
              <a:latin typeface="Abril Fatface"/>
              <a:ea typeface="Abril Fatface"/>
              <a:cs typeface="Abril Fatface"/>
              <a:sym typeface="Abril Fatface"/>
            </a:endParaRPr>
          </a:p>
          <a:p>
            <a:pPr indent="0" lvl="0" marL="0" rtl="0" algn="ctr">
              <a:spcBef>
                <a:spcPts val="0"/>
              </a:spcBef>
              <a:spcAft>
                <a:spcPts val="0"/>
              </a:spcAft>
              <a:buNone/>
            </a:pPr>
            <a:r>
              <a:rPr lang="en" sz="2000" u="sng">
                <a:solidFill>
                  <a:srgbClr val="D0723E"/>
                </a:solidFill>
                <a:latin typeface="Abril Fatface"/>
                <a:ea typeface="Abril Fatface"/>
                <a:cs typeface="Abril Fatface"/>
                <a:sym typeface="Abril Fatface"/>
                <a:hlinkClick r:id="rId3">
                  <a:extLst>
                    <a:ext uri="{A12FA001-AC4F-418D-AE19-62706E023703}">
                      <ahyp:hlinkClr val="tx"/>
                    </a:ext>
                  </a:extLst>
                </a:hlinkClick>
              </a:rPr>
              <a:t>sabadi@ms447.org</a:t>
            </a:r>
            <a:endParaRPr sz="3100">
              <a:solidFill>
                <a:srgbClr val="1155CC"/>
              </a:solidFill>
              <a:latin typeface="Abril Fatface"/>
              <a:ea typeface="Abril Fatface"/>
              <a:cs typeface="Abril Fatface"/>
              <a:sym typeface="Abril Fatface"/>
            </a:endParaRPr>
          </a:p>
          <a:p>
            <a:pPr indent="0" lvl="0" marL="0" rtl="0" algn="ctr">
              <a:spcBef>
                <a:spcPts val="0"/>
              </a:spcBef>
              <a:spcAft>
                <a:spcPts val="0"/>
              </a:spcAft>
              <a:buNone/>
            </a:pPr>
            <a:r>
              <a:t/>
            </a:r>
            <a:endParaRPr sz="3100">
              <a:solidFill>
                <a:srgbClr val="1155CC"/>
              </a:solidFill>
              <a:latin typeface="Abril Fatface"/>
              <a:ea typeface="Abril Fatface"/>
              <a:cs typeface="Abril Fatface"/>
              <a:sym typeface="Abril Fatface"/>
            </a:endParaRPr>
          </a:p>
          <a:p>
            <a:pPr indent="0" lvl="0" marL="0" rtl="0" algn="ctr">
              <a:spcBef>
                <a:spcPts val="0"/>
              </a:spcBef>
              <a:spcAft>
                <a:spcPts val="0"/>
              </a:spcAft>
              <a:buNone/>
            </a:pPr>
            <a:r>
              <a:rPr lang="en" sz="3100">
                <a:solidFill>
                  <a:srgbClr val="1155CC"/>
                </a:solidFill>
                <a:latin typeface="Abril Fatface"/>
                <a:ea typeface="Abril Fatface"/>
                <a:cs typeface="Abril Fatface"/>
                <a:sym typeface="Abril Fatface"/>
              </a:rPr>
              <a:t>Dallas Alexis  </a:t>
            </a:r>
            <a:endParaRPr sz="3100">
              <a:solidFill>
                <a:srgbClr val="1155CC"/>
              </a:solidFill>
              <a:latin typeface="Abril Fatface"/>
              <a:ea typeface="Abril Fatface"/>
              <a:cs typeface="Abril Fatface"/>
              <a:sym typeface="Abril Fatface"/>
            </a:endParaRPr>
          </a:p>
          <a:p>
            <a:pPr indent="0" lvl="0" marL="0" rtl="0" algn="ctr">
              <a:spcBef>
                <a:spcPts val="0"/>
              </a:spcBef>
              <a:spcAft>
                <a:spcPts val="0"/>
              </a:spcAft>
              <a:buNone/>
            </a:pPr>
            <a:r>
              <a:rPr lang="en" sz="2000">
                <a:solidFill>
                  <a:srgbClr val="923E33"/>
                </a:solidFill>
                <a:latin typeface="Abril Fatface"/>
                <a:ea typeface="Abril Fatface"/>
                <a:cs typeface="Abril Fatface"/>
                <a:sym typeface="Abril Fatface"/>
              </a:rPr>
              <a:t>dalexis@ms447.org</a:t>
            </a:r>
            <a:endParaRPr sz="2000">
              <a:solidFill>
                <a:srgbClr val="923E33"/>
              </a:solidFill>
              <a:latin typeface="Abril Fatface"/>
              <a:ea typeface="Abril Fatface"/>
              <a:cs typeface="Abril Fatface"/>
              <a:sym typeface="Abril Fatface"/>
            </a:endParaRPr>
          </a:p>
          <a:p>
            <a:pPr indent="0" lvl="0" marL="0" rtl="0" algn="ctr">
              <a:spcBef>
                <a:spcPts val="0"/>
              </a:spcBef>
              <a:spcAft>
                <a:spcPts val="0"/>
              </a:spcAft>
              <a:buNone/>
            </a:pPr>
            <a:r>
              <a:t/>
            </a:r>
            <a:endParaRPr/>
          </a:p>
        </p:txBody>
      </p:sp>
      <p:pic>
        <p:nvPicPr>
          <p:cNvPr id="1284" name="Google Shape;1284;p100"/>
          <p:cNvPicPr preferRelativeResize="0"/>
          <p:nvPr/>
        </p:nvPicPr>
        <p:blipFill>
          <a:blip r:embed="rId4">
            <a:alphaModFix/>
          </a:blip>
          <a:stretch>
            <a:fillRect/>
          </a:stretch>
        </p:blipFill>
        <p:spPr>
          <a:xfrm rot="7301480">
            <a:off x="6438121" y="682421"/>
            <a:ext cx="515533" cy="331775"/>
          </a:xfrm>
          <a:prstGeom prst="rect">
            <a:avLst/>
          </a:prstGeom>
          <a:noFill/>
          <a:ln>
            <a:noFill/>
          </a:ln>
        </p:spPr>
      </p:pic>
      <p:pic>
        <p:nvPicPr>
          <p:cNvPr id="1285" name="Google Shape;1285;p100"/>
          <p:cNvPicPr preferRelativeResize="0"/>
          <p:nvPr/>
        </p:nvPicPr>
        <p:blipFill>
          <a:blip r:embed="rId4">
            <a:alphaModFix/>
          </a:blip>
          <a:stretch>
            <a:fillRect/>
          </a:stretch>
        </p:blipFill>
        <p:spPr>
          <a:xfrm flipH="1" rot="-7301516">
            <a:off x="7409849" y="-97267"/>
            <a:ext cx="627226" cy="403660"/>
          </a:xfrm>
          <a:prstGeom prst="rect">
            <a:avLst/>
          </a:prstGeom>
          <a:noFill/>
          <a:ln>
            <a:noFill/>
          </a:ln>
        </p:spPr>
      </p:pic>
      <p:pic>
        <p:nvPicPr>
          <p:cNvPr id="1286" name="Google Shape;1286;p100"/>
          <p:cNvPicPr preferRelativeResize="0"/>
          <p:nvPr/>
        </p:nvPicPr>
        <p:blipFill>
          <a:blip r:embed="rId4">
            <a:alphaModFix/>
          </a:blip>
          <a:stretch>
            <a:fillRect/>
          </a:stretch>
        </p:blipFill>
        <p:spPr>
          <a:xfrm rot="7301480">
            <a:off x="-115329" y="1942034"/>
            <a:ext cx="515533" cy="331775"/>
          </a:xfrm>
          <a:prstGeom prst="rect">
            <a:avLst/>
          </a:prstGeom>
          <a:noFill/>
          <a:ln>
            <a:noFill/>
          </a:ln>
        </p:spPr>
      </p:pic>
      <p:pic>
        <p:nvPicPr>
          <p:cNvPr id="1287" name="Google Shape;1287;p100"/>
          <p:cNvPicPr preferRelativeResize="0"/>
          <p:nvPr/>
        </p:nvPicPr>
        <p:blipFill>
          <a:blip r:embed="rId4">
            <a:alphaModFix/>
          </a:blip>
          <a:stretch>
            <a:fillRect/>
          </a:stretch>
        </p:blipFill>
        <p:spPr>
          <a:xfrm flipH="1" rot="-7301516">
            <a:off x="1124599" y="-32892"/>
            <a:ext cx="627226" cy="403660"/>
          </a:xfrm>
          <a:prstGeom prst="rect">
            <a:avLst/>
          </a:prstGeom>
          <a:noFill/>
          <a:ln>
            <a:noFill/>
          </a:ln>
        </p:spPr>
      </p:pic>
      <p:pic>
        <p:nvPicPr>
          <p:cNvPr id="1288" name="Google Shape;1288;p100"/>
          <p:cNvPicPr preferRelativeResize="0"/>
          <p:nvPr/>
        </p:nvPicPr>
        <p:blipFill>
          <a:blip r:embed="rId5">
            <a:alphaModFix/>
          </a:blip>
          <a:stretch>
            <a:fillRect/>
          </a:stretch>
        </p:blipFill>
        <p:spPr>
          <a:xfrm>
            <a:off x="5220911" y="4118750"/>
            <a:ext cx="771204" cy="800948"/>
          </a:xfrm>
          <a:prstGeom prst="rect">
            <a:avLst/>
          </a:prstGeom>
          <a:noFill/>
          <a:ln>
            <a:noFill/>
          </a:ln>
        </p:spPr>
      </p:pic>
      <p:pic>
        <p:nvPicPr>
          <p:cNvPr id="1289" name="Google Shape;1289;p100"/>
          <p:cNvPicPr preferRelativeResize="0"/>
          <p:nvPr/>
        </p:nvPicPr>
        <p:blipFill>
          <a:blip r:embed="rId6">
            <a:alphaModFix/>
          </a:blip>
          <a:stretch>
            <a:fillRect/>
          </a:stretch>
        </p:blipFill>
        <p:spPr>
          <a:xfrm>
            <a:off x="5808893" y="4469715"/>
            <a:ext cx="610432" cy="619537"/>
          </a:xfrm>
          <a:prstGeom prst="rect">
            <a:avLst/>
          </a:prstGeom>
          <a:noFill/>
          <a:ln>
            <a:noFill/>
          </a:ln>
        </p:spPr>
      </p:pic>
      <p:pic>
        <p:nvPicPr>
          <p:cNvPr id="1290" name="Google Shape;1290;p100"/>
          <p:cNvPicPr preferRelativeResize="0"/>
          <p:nvPr/>
        </p:nvPicPr>
        <p:blipFill>
          <a:blip r:embed="rId7">
            <a:alphaModFix/>
          </a:blip>
          <a:stretch>
            <a:fillRect/>
          </a:stretch>
        </p:blipFill>
        <p:spPr>
          <a:xfrm>
            <a:off x="5944283" y="1154802"/>
            <a:ext cx="339650" cy="357883"/>
          </a:xfrm>
          <a:prstGeom prst="rect">
            <a:avLst/>
          </a:prstGeom>
          <a:noFill/>
          <a:ln>
            <a:noFill/>
          </a:ln>
        </p:spPr>
      </p:pic>
      <p:sp>
        <p:nvSpPr>
          <p:cNvPr id="1291" name="Google Shape;1291;p100"/>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Math</a:t>
            </a:r>
            <a:endParaRPr b="1" sz="1600">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01"/>
          <p:cNvSpPr txBox="1"/>
          <p:nvPr>
            <p:ph type="title"/>
          </p:nvPr>
        </p:nvSpPr>
        <p:spPr>
          <a:xfrm>
            <a:off x="770393" y="756075"/>
            <a:ext cx="21219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Math</a:t>
            </a:r>
            <a:endParaRPr sz="5900"/>
          </a:p>
        </p:txBody>
      </p:sp>
      <p:sp>
        <p:nvSpPr>
          <p:cNvPr id="1297" name="Google Shape;1297;p101"/>
          <p:cNvSpPr txBox="1"/>
          <p:nvPr>
            <p:ph idx="2" type="title"/>
          </p:nvPr>
        </p:nvSpPr>
        <p:spPr>
          <a:xfrm>
            <a:off x="864775" y="1231088"/>
            <a:ext cx="5366100" cy="219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Alegreya Sans"/>
                <a:ea typeface="Alegreya Sans"/>
                <a:cs typeface="Alegreya Sans"/>
                <a:sym typeface="Alegreya Sans"/>
              </a:rPr>
              <a:t>Marcelle Good (802/4/6)</a:t>
            </a:r>
            <a:endParaRPr sz="2500">
              <a:latin typeface="Alegreya Sans"/>
              <a:ea typeface="Alegreya Sans"/>
              <a:cs typeface="Alegreya Sans"/>
              <a:sym typeface="Alegreya Sans"/>
            </a:endParaRPr>
          </a:p>
          <a:p>
            <a:pPr indent="0" lvl="0" marL="0" rtl="0" algn="l">
              <a:spcBef>
                <a:spcPts val="0"/>
              </a:spcBef>
              <a:spcAft>
                <a:spcPts val="0"/>
              </a:spcAft>
              <a:buNone/>
            </a:pPr>
            <a:r>
              <a:rPr lang="en" sz="2500">
                <a:latin typeface="Alegreya Sans"/>
                <a:ea typeface="Alegreya Sans"/>
                <a:cs typeface="Alegreya Sans"/>
                <a:sym typeface="Alegreya Sans"/>
              </a:rPr>
              <a:t>Onika Joseph (802/4/6)</a:t>
            </a:r>
            <a:endParaRPr sz="2500">
              <a:latin typeface="Alegreya Sans"/>
              <a:ea typeface="Alegreya Sans"/>
              <a:cs typeface="Alegreya Sans"/>
              <a:sym typeface="Alegreya Sans"/>
            </a:endParaRPr>
          </a:p>
          <a:p>
            <a:pPr indent="0" lvl="0" marL="0" rtl="0" algn="l">
              <a:spcBef>
                <a:spcPts val="0"/>
              </a:spcBef>
              <a:spcAft>
                <a:spcPts val="0"/>
              </a:spcAft>
              <a:buNone/>
            </a:pPr>
            <a:r>
              <a:rPr lang="en" sz="2500">
                <a:latin typeface="Alegreya Sans"/>
                <a:ea typeface="Alegreya Sans"/>
                <a:cs typeface="Alegreya Sans"/>
                <a:sym typeface="Alegreya Sans"/>
              </a:rPr>
              <a:t>Christina Quesada (801/3/5)</a:t>
            </a:r>
            <a:endParaRPr sz="2500">
              <a:latin typeface="Alegreya Sans"/>
              <a:ea typeface="Alegreya Sans"/>
              <a:cs typeface="Alegreya Sans"/>
              <a:sym typeface="Alegreya Sans"/>
            </a:endParaRPr>
          </a:p>
          <a:p>
            <a:pPr indent="0" lvl="0" marL="0" rtl="0" algn="l">
              <a:spcBef>
                <a:spcPts val="0"/>
              </a:spcBef>
              <a:spcAft>
                <a:spcPts val="0"/>
              </a:spcAft>
              <a:buNone/>
            </a:pPr>
            <a:r>
              <a:rPr lang="en" sz="2500">
                <a:latin typeface="Alegreya Sans"/>
                <a:ea typeface="Alegreya Sans"/>
                <a:cs typeface="Alegreya Sans"/>
                <a:sym typeface="Alegreya Sans"/>
              </a:rPr>
              <a:t>Katherine Schrup (801/3/5)</a:t>
            </a:r>
            <a:endParaRPr sz="2500">
              <a:latin typeface="Alegreya Sans"/>
              <a:ea typeface="Alegreya Sans"/>
              <a:cs typeface="Alegreya Sans"/>
              <a:sym typeface="Alegreya Sans"/>
            </a:endParaRPr>
          </a:p>
        </p:txBody>
      </p:sp>
      <p:pic>
        <p:nvPicPr>
          <p:cNvPr id="1298" name="Google Shape;1298;p101"/>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299" name="Google Shape;1299;p101"/>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300" name="Google Shape;1300;p101"/>
          <p:cNvPicPr preferRelativeResize="0"/>
          <p:nvPr/>
        </p:nvPicPr>
        <p:blipFill>
          <a:blip r:embed="rId3">
            <a:alphaModFix/>
          </a:blip>
          <a:stretch>
            <a:fillRect/>
          </a:stretch>
        </p:blipFill>
        <p:spPr>
          <a:xfrm rot="7301480">
            <a:off x="161096" y="2001284"/>
            <a:ext cx="515533" cy="331775"/>
          </a:xfrm>
          <a:prstGeom prst="rect">
            <a:avLst/>
          </a:prstGeom>
          <a:noFill/>
          <a:ln>
            <a:noFill/>
          </a:ln>
        </p:spPr>
      </p:pic>
      <p:pic>
        <p:nvPicPr>
          <p:cNvPr id="1301" name="Google Shape;1301;p101"/>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302" name="Google Shape;1302;p101"/>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303" name="Google Shape;1303;p101"/>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304" name="Google Shape;1304;p101"/>
          <p:cNvPicPr preferRelativeResize="0"/>
          <p:nvPr/>
        </p:nvPicPr>
        <p:blipFill>
          <a:blip r:embed="rId6">
            <a:alphaModFix/>
          </a:blip>
          <a:stretch>
            <a:fillRect/>
          </a:stretch>
        </p:blipFill>
        <p:spPr>
          <a:xfrm>
            <a:off x="3123396" y="1240002"/>
            <a:ext cx="339650" cy="357883"/>
          </a:xfrm>
          <a:prstGeom prst="rect">
            <a:avLst/>
          </a:prstGeom>
          <a:noFill/>
          <a:ln>
            <a:noFill/>
          </a:ln>
        </p:spPr>
      </p:pic>
      <p:sp>
        <p:nvSpPr>
          <p:cNvPr id="1305" name="Google Shape;1305;p101"/>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Social Studies</a:t>
            </a:r>
            <a:endParaRPr b="1" sz="1600">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02"/>
          <p:cNvSpPr txBox="1"/>
          <p:nvPr>
            <p:ph type="title"/>
          </p:nvPr>
        </p:nvSpPr>
        <p:spPr>
          <a:xfrm>
            <a:off x="-526420" y="-372337"/>
            <a:ext cx="5538000" cy="144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Our Curriculum</a:t>
            </a:r>
            <a:endParaRPr sz="5000"/>
          </a:p>
        </p:txBody>
      </p:sp>
      <p:sp>
        <p:nvSpPr>
          <p:cNvPr id="1311" name="Google Shape;1311;p102"/>
          <p:cNvSpPr txBox="1"/>
          <p:nvPr>
            <p:ph idx="1" type="subTitle"/>
          </p:nvPr>
        </p:nvSpPr>
        <p:spPr>
          <a:xfrm>
            <a:off x="552850" y="746075"/>
            <a:ext cx="7943700" cy="4289400"/>
          </a:xfrm>
          <a:prstGeom prst="rect">
            <a:avLst/>
          </a:prstGeom>
          <a:solidFill>
            <a:schemeClr val="lt1"/>
          </a:solidFill>
          <a:ln cap="flat" cmpd="sng" w="9525">
            <a:solidFill>
              <a:srgbClr val="16161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000000"/>
                </a:solidFill>
                <a:latin typeface="Abril Fatface"/>
                <a:ea typeface="Abril Fatface"/>
                <a:cs typeface="Abril Fatface"/>
                <a:sym typeface="Abril Fatface"/>
              </a:rPr>
              <a:t>All 8th graders will be taking a Regents Algebra I course. This means that students will have the option to take the Regents at the end of the school year and to earn high school credit for the course. The exam will take place June 17th. As a math team, we are continuing to use the  Illustrative Math (IM) curriculum. Below are some of the topics that we will be covering: </a:t>
            </a:r>
            <a:endParaRPr sz="1900">
              <a:solidFill>
                <a:srgbClr val="000000"/>
              </a:solidFill>
              <a:latin typeface="Abril Fatface"/>
              <a:ea typeface="Abril Fatface"/>
              <a:cs typeface="Abril Fatface"/>
              <a:sym typeface="Abril Fatface"/>
            </a:endParaRPr>
          </a:p>
          <a:p>
            <a:pPr indent="0" lvl="0" marL="0" rtl="0" algn="l">
              <a:spcBef>
                <a:spcPts val="0"/>
              </a:spcBef>
              <a:spcAft>
                <a:spcPts val="0"/>
              </a:spcAft>
              <a:buNone/>
            </a:pPr>
            <a:r>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One-variable Statistics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Linear Equations and Systems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Two-variable Statistics</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Linear Inequalities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Functions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Exponential Functions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Introduction to Quadratic Functions </a:t>
            </a:r>
            <a:endParaRPr sz="1900">
              <a:solidFill>
                <a:srgbClr val="000000"/>
              </a:solidFill>
              <a:latin typeface="Abril Fatface"/>
              <a:ea typeface="Abril Fatface"/>
              <a:cs typeface="Abril Fatface"/>
              <a:sym typeface="Abril Fatface"/>
            </a:endParaRPr>
          </a:p>
          <a:p>
            <a:pPr indent="-349250" lvl="0" marL="457200" rtl="0" algn="l">
              <a:spcBef>
                <a:spcPts val="0"/>
              </a:spcBef>
              <a:spcAft>
                <a:spcPts val="0"/>
              </a:spcAft>
              <a:buClr>
                <a:srgbClr val="000000"/>
              </a:buClr>
              <a:buSzPts val="1900"/>
              <a:buFont typeface="Abril Fatface"/>
              <a:buChar char="●"/>
            </a:pPr>
            <a:r>
              <a:rPr lang="en" sz="1900">
                <a:solidFill>
                  <a:srgbClr val="000000"/>
                </a:solidFill>
                <a:latin typeface="Abril Fatface"/>
                <a:ea typeface="Abril Fatface"/>
                <a:cs typeface="Abril Fatface"/>
                <a:sym typeface="Abril Fatface"/>
              </a:rPr>
              <a:t>Quadratic Equations</a:t>
            </a:r>
            <a:endParaRPr sz="2000">
              <a:latin typeface="Abril Fatface"/>
              <a:ea typeface="Abril Fatface"/>
              <a:cs typeface="Abril Fatface"/>
              <a:sym typeface="Abril Fatfac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03"/>
          <p:cNvSpPr txBox="1"/>
          <p:nvPr>
            <p:ph type="title"/>
          </p:nvPr>
        </p:nvSpPr>
        <p:spPr>
          <a:xfrm>
            <a:off x="545875" y="-122150"/>
            <a:ext cx="6757500" cy="144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Calculators</a:t>
            </a:r>
            <a:endParaRPr sz="5000"/>
          </a:p>
        </p:txBody>
      </p:sp>
      <p:sp>
        <p:nvSpPr>
          <p:cNvPr id="1317" name="Google Shape;1317;p103"/>
          <p:cNvSpPr txBox="1"/>
          <p:nvPr>
            <p:ph idx="1" type="subTitle"/>
          </p:nvPr>
        </p:nvSpPr>
        <p:spPr>
          <a:xfrm>
            <a:off x="476750" y="923750"/>
            <a:ext cx="7924500" cy="37644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Clr>
                <a:srgbClr val="161616"/>
              </a:buClr>
              <a:buSzPts val="1700"/>
              <a:buFont typeface="Abril Fatface"/>
              <a:buChar char="●"/>
            </a:pPr>
            <a:r>
              <a:rPr lang="en" sz="1700">
                <a:solidFill>
                  <a:srgbClr val="161616"/>
                </a:solidFill>
                <a:latin typeface="Abril Fatface"/>
                <a:ea typeface="Abril Fatface"/>
                <a:cs typeface="Abril Fatface"/>
                <a:sym typeface="Abril Fatface"/>
              </a:rPr>
              <a:t>In Algebra I, we will be using a TI-84 calculator. Each student will be provided with a calculator to use during the classroom period and in office hours if needed.</a:t>
            </a:r>
            <a:endParaRPr sz="1700">
              <a:solidFill>
                <a:srgbClr val="161616"/>
              </a:solidFill>
              <a:latin typeface="Abril Fatface"/>
              <a:ea typeface="Abril Fatface"/>
              <a:cs typeface="Abril Fatface"/>
              <a:sym typeface="Abril Fatface"/>
            </a:endParaRPr>
          </a:p>
          <a:p>
            <a:pPr indent="0" lvl="0" marL="457200" rtl="0" algn="l">
              <a:spcBef>
                <a:spcPts val="0"/>
              </a:spcBef>
              <a:spcAft>
                <a:spcPts val="0"/>
              </a:spcAft>
              <a:buNone/>
            </a:pPr>
            <a:r>
              <a:t/>
            </a:r>
            <a:endParaRPr sz="1700">
              <a:solidFill>
                <a:srgbClr val="161616"/>
              </a:solidFill>
              <a:latin typeface="Abril Fatface"/>
              <a:ea typeface="Abril Fatface"/>
              <a:cs typeface="Abril Fatface"/>
              <a:sym typeface="Abril Fatface"/>
            </a:endParaRPr>
          </a:p>
          <a:p>
            <a:pPr indent="-336550" lvl="0" marL="457200" rtl="0" algn="l">
              <a:spcBef>
                <a:spcPts val="0"/>
              </a:spcBef>
              <a:spcAft>
                <a:spcPts val="0"/>
              </a:spcAft>
              <a:buClr>
                <a:srgbClr val="161616"/>
              </a:buClr>
              <a:buSzPts val="1700"/>
              <a:buFont typeface="Abril Fatface"/>
              <a:buChar char="●"/>
            </a:pPr>
            <a:r>
              <a:rPr lang="en" sz="1700">
                <a:solidFill>
                  <a:srgbClr val="161616"/>
                </a:solidFill>
                <a:latin typeface="Abril Fatface"/>
                <a:ea typeface="Abril Fatface"/>
                <a:cs typeface="Abril Fatface"/>
                <a:sym typeface="Abril Fatface"/>
              </a:rPr>
              <a:t>We do not ask that families purchase the calculator for at home use, however, this calculator may also be used throughout high school.</a:t>
            </a:r>
            <a:endParaRPr sz="1700">
              <a:solidFill>
                <a:srgbClr val="161616"/>
              </a:solidFill>
              <a:latin typeface="Abril Fatface"/>
              <a:ea typeface="Abril Fatface"/>
              <a:cs typeface="Abril Fatface"/>
              <a:sym typeface="Abril Fatface"/>
            </a:endParaRPr>
          </a:p>
          <a:p>
            <a:pPr indent="0" lvl="0" marL="457200" rtl="0" algn="l">
              <a:spcBef>
                <a:spcPts val="0"/>
              </a:spcBef>
              <a:spcAft>
                <a:spcPts val="0"/>
              </a:spcAft>
              <a:buNone/>
            </a:pPr>
            <a:r>
              <a:t/>
            </a:r>
            <a:endParaRPr sz="1700">
              <a:solidFill>
                <a:srgbClr val="161616"/>
              </a:solidFill>
              <a:latin typeface="Abril Fatface"/>
              <a:ea typeface="Abril Fatface"/>
              <a:cs typeface="Abril Fatface"/>
              <a:sym typeface="Abril Fatface"/>
            </a:endParaRPr>
          </a:p>
          <a:p>
            <a:pPr indent="-336550" lvl="0" marL="457200" rtl="0" algn="l">
              <a:spcBef>
                <a:spcPts val="0"/>
              </a:spcBef>
              <a:spcAft>
                <a:spcPts val="0"/>
              </a:spcAft>
              <a:buClr>
                <a:srgbClr val="161616"/>
              </a:buClr>
              <a:buSzPts val="1700"/>
              <a:buFont typeface="Abril Fatface"/>
              <a:buChar char="●"/>
            </a:pPr>
            <a:r>
              <a:rPr lang="en" sz="1700">
                <a:solidFill>
                  <a:srgbClr val="161616"/>
                </a:solidFill>
                <a:latin typeface="Abril Fatface"/>
                <a:ea typeface="Abril Fatface"/>
                <a:cs typeface="Abril Fatface"/>
                <a:sym typeface="Abril Fatface"/>
              </a:rPr>
              <a:t>There are various great apps that students can use that mimic the functions of a TI-84.</a:t>
            </a:r>
            <a:endParaRPr sz="1700">
              <a:solidFill>
                <a:srgbClr val="161616"/>
              </a:solidFill>
              <a:latin typeface="Abril Fatface"/>
              <a:ea typeface="Abril Fatface"/>
              <a:cs typeface="Abril Fatface"/>
              <a:sym typeface="Abril Fatface"/>
            </a:endParaRPr>
          </a:p>
          <a:p>
            <a:pPr indent="0" lvl="0" marL="457200" rtl="0" algn="l">
              <a:spcBef>
                <a:spcPts val="0"/>
              </a:spcBef>
              <a:spcAft>
                <a:spcPts val="0"/>
              </a:spcAft>
              <a:buNone/>
            </a:pPr>
            <a:r>
              <a:t/>
            </a:r>
            <a:endParaRPr sz="1700">
              <a:solidFill>
                <a:srgbClr val="161616"/>
              </a:solidFill>
              <a:latin typeface="Abril Fatface"/>
              <a:ea typeface="Abril Fatface"/>
              <a:cs typeface="Abril Fatface"/>
              <a:sym typeface="Abril Fatface"/>
            </a:endParaRPr>
          </a:p>
          <a:p>
            <a:pPr indent="-336550" lvl="0" marL="457200" rtl="0" algn="l">
              <a:spcBef>
                <a:spcPts val="0"/>
              </a:spcBef>
              <a:spcAft>
                <a:spcPts val="0"/>
              </a:spcAft>
              <a:buClr>
                <a:srgbClr val="161616"/>
              </a:buClr>
              <a:buSzPts val="1700"/>
              <a:buFont typeface="Abril Fatface"/>
              <a:buChar char="●"/>
            </a:pPr>
            <a:r>
              <a:rPr lang="en" sz="1700">
                <a:solidFill>
                  <a:srgbClr val="161616"/>
                </a:solidFill>
                <a:latin typeface="Abril Fatface"/>
                <a:ea typeface="Abril Fatface"/>
                <a:cs typeface="Abril Fatface"/>
                <a:sym typeface="Abril Fatface"/>
              </a:rPr>
              <a:t>One that we recommend is “</a:t>
            </a:r>
            <a:r>
              <a:rPr b="1" lang="en" sz="1700">
                <a:solidFill>
                  <a:srgbClr val="161616"/>
                </a:solidFill>
                <a:latin typeface="Abril Fatface"/>
                <a:ea typeface="Abril Fatface"/>
                <a:cs typeface="Abril Fatface"/>
                <a:sym typeface="Abril Fatface"/>
              </a:rPr>
              <a:t>Calculate 84</a:t>
            </a:r>
            <a:r>
              <a:rPr lang="en" sz="1700">
                <a:solidFill>
                  <a:srgbClr val="161616"/>
                </a:solidFill>
                <a:latin typeface="Abril Fatface"/>
                <a:ea typeface="Abril Fatface"/>
                <a:cs typeface="Abril Fatface"/>
                <a:sym typeface="Abril Fatface"/>
              </a:rPr>
              <a:t>”, which can be found both in the app store and google play.</a:t>
            </a:r>
            <a:endParaRPr sz="1700">
              <a:solidFill>
                <a:srgbClr val="161616"/>
              </a:solidFill>
              <a:latin typeface="Abril Fatface"/>
              <a:ea typeface="Abril Fatface"/>
              <a:cs typeface="Abril Fatface"/>
              <a:sym typeface="Abril Fatface"/>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04"/>
          <p:cNvSpPr txBox="1"/>
          <p:nvPr>
            <p:ph type="title"/>
          </p:nvPr>
        </p:nvSpPr>
        <p:spPr>
          <a:xfrm>
            <a:off x="496500" y="-161625"/>
            <a:ext cx="6757500" cy="144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Homework</a:t>
            </a:r>
            <a:endParaRPr sz="5000"/>
          </a:p>
        </p:txBody>
      </p:sp>
      <p:sp>
        <p:nvSpPr>
          <p:cNvPr id="1323" name="Google Shape;1323;p104"/>
          <p:cNvSpPr txBox="1"/>
          <p:nvPr>
            <p:ph idx="1" type="subTitle"/>
          </p:nvPr>
        </p:nvSpPr>
        <p:spPr>
          <a:xfrm>
            <a:off x="545850" y="689550"/>
            <a:ext cx="7924500" cy="3764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2100">
                <a:solidFill>
                  <a:srgbClr val="161616"/>
                </a:solidFill>
                <a:latin typeface="Abril Fatface"/>
                <a:ea typeface="Abril Fatface"/>
                <a:cs typeface="Abril Fatface"/>
                <a:sym typeface="Abril Fatface"/>
              </a:rPr>
              <a:t>Regular practice is an important part of getting better at math!</a:t>
            </a:r>
            <a:endParaRPr sz="2100">
              <a:solidFill>
                <a:srgbClr val="161616"/>
              </a:solidFill>
              <a:latin typeface="Abril Fatface"/>
              <a:ea typeface="Abril Fatface"/>
              <a:cs typeface="Abril Fatface"/>
              <a:sym typeface="Abril Fatface"/>
            </a:endParaRPr>
          </a:p>
          <a:p>
            <a:pPr indent="0" lvl="0" marL="914400" rtl="0" algn="l">
              <a:spcBef>
                <a:spcPts val="0"/>
              </a:spcBef>
              <a:spcAft>
                <a:spcPts val="0"/>
              </a:spcAft>
              <a:buNone/>
            </a:pPr>
            <a:r>
              <a:t/>
            </a:r>
            <a:endParaRPr sz="2100">
              <a:solidFill>
                <a:srgbClr val="161616"/>
              </a:solidFill>
              <a:latin typeface="Abril Fatface"/>
              <a:ea typeface="Abril Fatface"/>
              <a:cs typeface="Abril Fatface"/>
              <a:sym typeface="Abril Fatface"/>
            </a:endParaRPr>
          </a:p>
          <a:p>
            <a:pPr indent="-361950" lvl="0" marL="457200" rtl="0" algn="l">
              <a:spcBef>
                <a:spcPts val="0"/>
              </a:spcBef>
              <a:spcAft>
                <a:spcPts val="0"/>
              </a:spcAft>
              <a:buClr>
                <a:srgbClr val="161616"/>
              </a:buClr>
              <a:buSzPts val="2100"/>
              <a:buFont typeface="Abril Fatface"/>
              <a:buChar char="●"/>
            </a:pPr>
            <a:r>
              <a:rPr lang="en" sz="2100">
                <a:solidFill>
                  <a:srgbClr val="161616"/>
                </a:solidFill>
                <a:latin typeface="Abril Fatface"/>
                <a:ea typeface="Abril Fatface"/>
                <a:cs typeface="Abril Fatface"/>
                <a:sym typeface="Abril Fatface"/>
              </a:rPr>
              <a:t>Beginning in October, students will be assigned homework once per cycle</a:t>
            </a:r>
            <a:endParaRPr sz="2100">
              <a:solidFill>
                <a:srgbClr val="161616"/>
              </a:solidFill>
              <a:latin typeface="Abril Fatface"/>
              <a:ea typeface="Abril Fatface"/>
              <a:cs typeface="Abril Fatface"/>
              <a:sym typeface="Abril Fatface"/>
            </a:endParaRPr>
          </a:p>
          <a:p>
            <a:pPr indent="0" lvl="0" marL="914400" rtl="0" algn="l">
              <a:spcBef>
                <a:spcPts val="0"/>
              </a:spcBef>
              <a:spcAft>
                <a:spcPts val="0"/>
              </a:spcAft>
              <a:buNone/>
            </a:pPr>
            <a:r>
              <a:t/>
            </a:r>
            <a:endParaRPr sz="2100">
              <a:solidFill>
                <a:srgbClr val="161616"/>
              </a:solidFill>
              <a:latin typeface="Abril Fatface"/>
              <a:ea typeface="Abril Fatface"/>
              <a:cs typeface="Abril Fatface"/>
              <a:sym typeface="Abril Fatface"/>
            </a:endParaRPr>
          </a:p>
          <a:p>
            <a:pPr indent="-361950" lvl="0" marL="457200" rtl="0" algn="l">
              <a:spcBef>
                <a:spcPts val="0"/>
              </a:spcBef>
              <a:spcAft>
                <a:spcPts val="0"/>
              </a:spcAft>
              <a:buClr>
                <a:srgbClr val="161616"/>
              </a:buClr>
              <a:buSzPts val="2100"/>
              <a:buFont typeface="Abril Fatface"/>
              <a:buChar char="●"/>
            </a:pPr>
            <a:r>
              <a:rPr lang="en" sz="2100">
                <a:solidFill>
                  <a:srgbClr val="161616"/>
                </a:solidFill>
                <a:latin typeface="Abril Fatface"/>
                <a:ea typeface="Abril Fatface"/>
                <a:cs typeface="Abril Fatface"/>
                <a:sym typeface="Abril Fatface"/>
              </a:rPr>
              <a:t>Students can and should attend office hours for support </a:t>
            </a:r>
            <a:r>
              <a:rPr lang="en" sz="2100">
                <a:solidFill>
                  <a:srgbClr val="161616"/>
                </a:solidFill>
                <a:latin typeface="Abril Fatface"/>
                <a:ea typeface="Abril Fatface"/>
                <a:cs typeface="Abril Fatface"/>
                <a:sym typeface="Abril Fatface"/>
              </a:rPr>
              <a:t>with</a:t>
            </a:r>
            <a:r>
              <a:rPr lang="en" sz="2100">
                <a:solidFill>
                  <a:srgbClr val="161616"/>
                </a:solidFill>
                <a:latin typeface="Abril Fatface"/>
                <a:ea typeface="Abril Fatface"/>
                <a:cs typeface="Abril Fatface"/>
                <a:sym typeface="Abril Fatface"/>
              </a:rPr>
              <a:t> homework as they need it. </a:t>
            </a:r>
            <a:endParaRPr sz="2100">
              <a:solidFill>
                <a:srgbClr val="161616"/>
              </a:solidFill>
              <a:latin typeface="Abril Fatface"/>
              <a:ea typeface="Abril Fatface"/>
              <a:cs typeface="Abril Fatface"/>
              <a:sym typeface="Abril Fatface"/>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id="1037" name="Google Shape;1037;p78"/>
          <p:cNvPicPr preferRelativeResize="0"/>
          <p:nvPr/>
        </p:nvPicPr>
        <p:blipFill>
          <a:blip r:embed="rId3">
            <a:alphaModFix/>
          </a:blip>
          <a:stretch>
            <a:fillRect/>
          </a:stretch>
        </p:blipFill>
        <p:spPr>
          <a:xfrm rot="7301480">
            <a:off x="8757396" y="2616571"/>
            <a:ext cx="515533" cy="331775"/>
          </a:xfrm>
          <a:prstGeom prst="rect">
            <a:avLst/>
          </a:prstGeom>
          <a:noFill/>
          <a:ln>
            <a:noFill/>
          </a:ln>
        </p:spPr>
      </p:pic>
      <p:pic>
        <p:nvPicPr>
          <p:cNvPr id="1038" name="Google Shape;1038;p78"/>
          <p:cNvPicPr preferRelativeResize="0"/>
          <p:nvPr/>
        </p:nvPicPr>
        <p:blipFill>
          <a:blip r:embed="rId3">
            <a:alphaModFix/>
          </a:blip>
          <a:stretch>
            <a:fillRect/>
          </a:stretch>
        </p:blipFill>
        <p:spPr>
          <a:xfrm flipH="1" rot="-7301516">
            <a:off x="8453649" y="970683"/>
            <a:ext cx="627226" cy="403660"/>
          </a:xfrm>
          <a:prstGeom prst="rect">
            <a:avLst/>
          </a:prstGeom>
          <a:noFill/>
          <a:ln>
            <a:noFill/>
          </a:ln>
        </p:spPr>
      </p:pic>
      <p:pic>
        <p:nvPicPr>
          <p:cNvPr id="1039" name="Google Shape;1039;p78"/>
          <p:cNvPicPr preferRelativeResize="0"/>
          <p:nvPr/>
        </p:nvPicPr>
        <p:blipFill>
          <a:blip r:embed="rId3">
            <a:alphaModFix/>
          </a:blip>
          <a:stretch>
            <a:fillRect/>
          </a:stretch>
        </p:blipFill>
        <p:spPr>
          <a:xfrm flipH="1" rot="-7301516">
            <a:off x="227774" y="171058"/>
            <a:ext cx="627226" cy="403660"/>
          </a:xfrm>
          <a:prstGeom prst="rect">
            <a:avLst/>
          </a:prstGeom>
          <a:noFill/>
          <a:ln>
            <a:noFill/>
          </a:ln>
        </p:spPr>
      </p:pic>
      <p:sp>
        <p:nvSpPr>
          <p:cNvPr id="1040" name="Google Shape;1040;p78"/>
          <p:cNvSpPr txBox="1"/>
          <p:nvPr>
            <p:ph type="title"/>
          </p:nvPr>
        </p:nvSpPr>
        <p:spPr>
          <a:xfrm>
            <a:off x="1969350" y="1310275"/>
            <a:ext cx="5205300" cy="196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Grade 8 Admin</a:t>
            </a:r>
            <a:endParaRPr/>
          </a:p>
          <a:p>
            <a:pPr indent="0" lvl="0" marL="0" rtl="0" algn="ctr">
              <a:spcBef>
                <a:spcPts val="0"/>
              </a:spcBef>
              <a:spcAft>
                <a:spcPts val="0"/>
              </a:spcAft>
              <a:buNone/>
            </a:pPr>
            <a:r>
              <a:rPr lang="en" sz="4900">
                <a:solidFill>
                  <a:schemeClr val="accent1"/>
                </a:solidFill>
              </a:rPr>
              <a:t>Hera Yoon</a:t>
            </a:r>
            <a:endParaRPr sz="4900">
              <a:solidFill>
                <a:schemeClr val="accent1"/>
              </a:solidFill>
            </a:endParaRPr>
          </a:p>
        </p:txBody>
      </p:sp>
      <p:pic>
        <p:nvPicPr>
          <p:cNvPr id="1041" name="Google Shape;1041;p78"/>
          <p:cNvPicPr preferRelativeResize="0"/>
          <p:nvPr/>
        </p:nvPicPr>
        <p:blipFill>
          <a:blip r:embed="rId3">
            <a:alphaModFix/>
          </a:blip>
          <a:stretch>
            <a:fillRect/>
          </a:stretch>
        </p:blipFill>
        <p:spPr>
          <a:xfrm rot="7301501">
            <a:off x="5729937" y="-99312"/>
            <a:ext cx="481578" cy="309926"/>
          </a:xfrm>
          <a:prstGeom prst="rect">
            <a:avLst/>
          </a:prstGeom>
          <a:noFill/>
          <a:ln>
            <a:noFill/>
          </a:ln>
        </p:spPr>
      </p:pic>
      <p:pic>
        <p:nvPicPr>
          <p:cNvPr id="1042" name="Google Shape;1042;p78"/>
          <p:cNvPicPr preferRelativeResize="0"/>
          <p:nvPr/>
        </p:nvPicPr>
        <p:blipFill>
          <a:blip r:embed="rId3">
            <a:alphaModFix/>
          </a:blip>
          <a:stretch>
            <a:fillRect/>
          </a:stretch>
        </p:blipFill>
        <p:spPr>
          <a:xfrm rot="7301501">
            <a:off x="1297037" y="1676738"/>
            <a:ext cx="481578" cy="309926"/>
          </a:xfrm>
          <a:prstGeom prst="rect">
            <a:avLst/>
          </a:prstGeom>
          <a:noFill/>
          <a:ln>
            <a:noFill/>
          </a:ln>
        </p:spPr>
      </p:pic>
      <p:pic>
        <p:nvPicPr>
          <p:cNvPr id="1043" name="Google Shape;1043;p78"/>
          <p:cNvPicPr preferRelativeResize="0"/>
          <p:nvPr/>
        </p:nvPicPr>
        <p:blipFill>
          <a:blip r:embed="rId3">
            <a:alphaModFix/>
          </a:blip>
          <a:stretch>
            <a:fillRect/>
          </a:stretch>
        </p:blipFill>
        <p:spPr>
          <a:xfrm flipH="1" rot="-7301501">
            <a:off x="7365387" y="2084525"/>
            <a:ext cx="481578" cy="309926"/>
          </a:xfrm>
          <a:prstGeom prst="rect">
            <a:avLst/>
          </a:prstGeom>
          <a:noFill/>
          <a:ln>
            <a:noFill/>
          </a:ln>
        </p:spPr>
      </p:pic>
      <p:pic>
        <p:nvPicPr>
          <p:cNvPr id="1044" name="Google Shape;1044;p78"/>
          <p:cNvPicPr preferRelativeResize="0"/>
          <p:nvPr/>
        </p:nvPicPr>
        <p:blipFill>
          <a:blip r:embed="rId3">
            <a:alphaModFix/>
          </a:blip>
          <a:stretch>
            <a:fillRect/>
          </a:stretch>
        </p:blipFill>
        <p:spPr>
          <a:xfrm rot="7301480">
            <a:off x="1606071" y="3844484"/>
            <a:ext cx="515533" cy="331775"/>
          </a:xfrm>
          <a:prstGeom prst="rect">
            <a:avLst/>
          </a:prstGeom>
          <a:noFill/>
          <a:ln>
            <a:noFill/>
          </a:ln>
        </p:spPr>
      </p:pic>
      <p:pic>
        <p:nvPicPr>
          <p:cNvPr id="1045" name="Google Shape;1045;p78"/>
          <p:cNvPicPr preferRelativeResize="0"/>
          <p:nvPr/>
        </p:nvPicPr>
        <p:blipFill>
          <a:blip r:embed="rId3">
            <a:alphaModFix/>
          </a:blip>
          <a:stretch>
            <a:fillRect/>
          </a:stretch>
        </p:blipFill>
        <p:spPr>
          <a:xfrm rot="7301480">
            <a:off x="6944746" y="3696334"/>
            <a:ext cx="515533" cy="331775"/>
          </a:xfrm>
          <a:prstGeom prst="rect">
            <a:avLst/>
          </a:prstGeom>
          <a:noFill/>
          <a:ln>
            <a:noFill/>
          </a:ln>
        </p:spPr>
      </p:pic>
      <p:sp>
        <p:nvSpPr>
          <p:cNvPr id="1046" name="Google Shape;1046;p78"/>
          <p:cNvSpPr txBox="1"/>
          <p:nvPr/>
        </p:nvSpPr>
        <p:spPr>
          <a:xfrm>
            <a:off x="2942225" y="3226875"/>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Alegreya Sans"/>
                <a:ea typeface="Alegreya Sans"/>
                <a:cs typeface="Alegreya Sans"/>
                <a:sym typeface="Alegreya Sans"/>
              </a:rPr>
              <a:t>Hyoon</a:t>
            </a:r>
            <a:r>
              <a:rPr b="1" lang="en" sz="1900">
                <a:latin typeface="Alegreya Sans"/>
                <a:ea typeface="Alegreya Sans"/>
                <a:cs typeface="Alegreya Sans"/>
                <a:sym typeface="Alegreya Sans"/>
              </a:rPr>
              <a:t>@ms447.org</a:t>
            </a:r>
            <a:endParaRPr b="1" sz="1900">
              <a:latin typeface="Alegreya Sans"/>
              <a:ea typeface="Alegreya Sans"/>
              <a:cs typeface="Alegreya Sans"/>
              <a:sym typeface="Alegreya Sans"/>
            </a:endParaRPr>
          </a:p>
        </p:txBody>
      </p:sp>
      <p:sp>
        <p:nvSpPr>
          <p:cNvPr id="1047" name="Google Shape;1047;p78"/>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Related Services</a:t>
            </a:r>
            <a:endParaRPr b="1" sz="1600">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05"/>
          <p:cNvSpPr txBox="1"/>
          <p:nvPr>
            <p:ph type="title"/>
          </p:nvPr>
        </p:nvSpPr>
        <p:spPr>
          <a:xfrm>
            <a:off x="318100" y="-2"/>
            <a:ext cx="5538000" cy="119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Contact Information</a:t>
            </a:r>
            <a:endParaRPr sz="4100"/>
          </a:p>
        </p:txBody>
      </p:sp>
      <p:sp>
        <p:nvSpPr>
          <p:cNvPr id="1329" name="Google Shape;1329;p105"/>
          <p:cNvSpPr txBox="1"/>
          <p:nvPr>
            <p:ph idx="1" type="subTitle"/>
          </p:nvPr>
        </p:nvSpPr>
        <p:spPr>
          <a:xfrm>
            <a:off x="912175" y="2351525"/>
            <a:ext cx="7486200" cy="58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100" u="sng">
                <a:solidFill>
                  <a:srgbClr val="000000"/>
                </a:solidFill>
                <a:latin typeface="Abril Fatface"/>
                <a:ea typeface="Abril Fatface"/>
                <a:cs typeface="Abril Fatface"/>
                <a:sym typeface="Abril Fatface"/>
              </a:rPr>
              <a:t>801, 803, 805, please contact:</a:t>
            </a:r>
            <a:r>
              <a:rPr lang="en" sz="2100">
                <a:solidFill>
                  <a:srgbClr val="000000"/>
                </a:solidFill>
                <a:latin typeface="Abril Fatface"/>
                <a:ea typeface="Abril Fatface"/>
                <a:cs typeface="Abril Fatface"/>
                <a:sym typeface="Abril Fatface"/>
              </a:rPr>
              <a:t> </a:t>
            </a:r>
            <a:endParaRPr sz="2100">
              <a:solidFill>
                <a:srgbClr val="000000"/>
              </a:solidFill>
              <a:latin typeface="Abril Fatface"/>
              <a:ea typeface="Abril Fatface"/>
              <a:cs typeface="Abril Fatface"/>
              <a:sym typeface="Abril Fatface"/>
            </a:endParaRPr>
          </a:p>
          <a:p>
            <a:pPr indent="-361950" lvl="0" marL="457200" rtl="0" algn="l">
              <a:spcBef>
                <a:spcPts val="0"/>
              </a:spcBef>
              <a:spcAft>
                <a:spcPts val="0"/>
              </a:spcAft>
              <a:buClr>
                <a:srgbClr val="000000"/>
              </a:buClr>
              <a:buSzPts val="2100"/>
              <a:buFont typeface="Abril Fatface"/>
              <a:buChar char="-"/>
            </a:pPr>
            <a:r>
              <a:rPr lang="en" sz="2100">
                <a:solidFill>
                  <a:srgbClr val="000000"/>
                </a:solidFill>
                <a:latin typeface="Abril Fatface"/>
                <a:ea typeface="Abril Fatface"/>
                <a:cs typeface="Abril Fatface"/>
                <a:sym typeface="Abril Fatface"/>
              </a:rPr>
              <a:t>Christina Quesada(</a:t>
            </a:r>
            <a:r>
              <a:rPr lang="en" sz="2100" u="sng">
                <a:latin typeface="Abril Fatface"/>
                <a:ea typeface="Abril Fatface"/>
                <a:cs typeface="Abril Fatface"/>
                <a:sym typeface="Abril Fatface"/>
                <a:hlinkClick r:id="rId3"/>
              </a:rPr>
              <a:t>cquesada@ms447.org</a:t>
            </a:r>
            <a:r>
              <a:rPr lang="en" sz="2100">
                <a:solidFill>
                  <a:srgbClr val="000000"/>
                </a:solidFill>
                <a:latin typeface="Abril Fatface"/>
                <a:ea typeface="Abril Fatface"/>
                <a:cs typeface="Abril Fatface"/>
                <a:sym typeface="Abril Fatface"/>
              </a:rPr>
              <a:t>) </a:t>
            </a:r>
            <a:endParaRPr sz="2100">
              <a:solidFill>
                <a:srgbClr val="000000"/>
              </a:solidFill>
              <a:latin typeface="Abril Fatface"/>
              <a:ea typeface="Abril Fatface"/>
              <a:cs typeface="Abril Fatface"/>
              <a:sym typeface="Abril Fatface"/>
            </a:endParaRPr>
          </a:p>
          <a:p>
            <a:pPr indent="-361950" lvl="0" marL="457200" rtl="0" algn="l">
              <a:spcBef>
                <a:spcPts val="0"/>
              </a:spcBef>
              <a:spcAft>
                <a:spcPts val="0"/>
              </a:spcAft>
              <a:buClr>
                <a:srgbClr val="000000"/>
              </a:buClr>
              <a:buSzPts val="2100"/>
              <a:buFont typeface="Abril Fatface"/>
              <a:buChar char="-"/>
            </a:pPr>
            <a:r>
              <a:rPr lang="en" sz="2100">
                <a:solidFill>
                  <a:srgbClr val="000000"/>
                </a:solidFill>
                <a:latin typeface="Abril Fatface"/>
                <a:ea typeface="Abril Fatface"/>
                <a:cs typeface="Abril Fatface"/>
                <a:sym typeface="Abril Fatface"/>
              </a:rPr>
              <a:t>Katherine Schrup (</a:t>
            </a:r>
            <a:r>
              <a:rPr lang="en" sz="2100" u="sng">
                <a:latin typeface="Abril Fatface"/>
                <a:ea typeface="Abril Fatface"/>
                <a:cs typeface="Abril Fatface"/>
                <a:sym typeface="Abril Fatface"/>
                <a:hlinkClick r:id="rId4"/>
              </a:rPr>
              <a:t>kschrup@ms447.org</a:t>
            </a:r>
            <a:r>
              <a:rPr lang="en" sz="2100">
                <a:solidFill>
                  <a:srgbClr val="000000"/>
                </a:solidFill>
                <a:latin typeface="Abril Fatface"/>
                <a:ea typeface="Abril Fatface"/>
                <a:cs typeface="Abril Fatface"/>
                <a:sym typeface="Abril Fatface"/>
              </a:rPr>
              <a:t>)</a:t>
            </a:r>
            <a:endParaRPr sz="2100">
              <a:solidFill>
                <a:srgbClr val="000000"/>
              </a:solidFill>
              <a:latin typeface="Abril Fatface"/>
              <a:ea typeface="Abril Fatface"/>
              <a:cs typeface="Abril Fatface"/>
              <a:sym typeface="Abril Fatface"/>
            </a:endParaRPr>
          </a:p>
          <a:p>
            <a:pPr indent="-361950" lvl="0" marL="457200" rtl="0" algn="l">
              <a:spcBef>
                <a:spcPts val="0"/>
              </a:spcBef>
              <a:spcAft>
                <a:spcPts val="0"/>
              </a:spcAft>
              <a:buClr>
                <a:srgbClr val="000000"/>
              </a:buClr>
              <a:buSzPts val="2100"/>
              <a:buFont typeface="Abril Fatface"/>
              <a:buChar char="-"/>
            </a:pPr>
            <a:r>
              <a:t/>
            </a:r>
            <a:endParaRPr sz="2100">
              <a:solidFill>
                <a:srgbClr val="000000"/>
              </a:solidFill>
              <a:latin typeface="Abril Fatface"/>
              <a:ea typeface="Abril Fatface"/>
              <a:cs typeface="Abril Fatface"/>
              <a:sym typeface="Abril Fatface"/>
            </a:endParaRPr>
          </a:p>
          <a:p>
            <a:pPr indent="0" lvl="0" marL="0" rtl="0" algn="l">
              <a:spcBef>
                <a:spcPts val="0"/>
              </a:spcBef>
              <a:spcAft>
                <a:spcPts val="0"/>
              </a:spcAft>
              <a:buNone/>
            </a:pPr>
            <a:r>
              <a:rPr lang="en" sz="2100" u="sng">
                <a:solidFill>
                  <a:srgbClr val="000000"/>
                </a:solidFill>
                <a:latin typeface="Abril Fatface"/>
                <a:ea typeface="Abril Fatface"/>
                <a:cs typeface="Abril Fatface"/>
                <a:sym typeface="Abril Fatface"/>
              </a:rPr>
              <a:t>802, 804, 806, please contact:</a:t>
            </a:r>
            <a:endParaRPr sz="2100" u="sng">
              <a:solidFill>
                <a:srgbClr val="000000"/>
              </a:solidFill>
              <a:latin typeface="Abril Fatface"/>
              <a:ea typeface="Abril Fatface"/>
              <a:cs typeface="Abril Fatface"/>
              <a:sym typeface="Abril Fatface"/>
            </a:endParaRPr>
          </a:p>
          <a:p>
            <a:pPr indent="-361950" lvl="0" marL="457200" rtl="0" algn="l">
              <a:spcBef>
                <a:spcPts val="0"/>
              </a:spcBef>
              <a:spcAft>
                <a:spcPts val="0"/>
              </a:spcAft>
              <a:buClr>
                <a:srgbClr val="000000"/>
              </a:buClr>
              <a:buSzPts val="2100"/>
              <a:buFont typeface="Abril Fatface"/>
              <a:buChar char="-"/>
            </a:pPr>
            <a:r>
              <a:rPr lang="en" sz="2100">
                <a:solidFill>
                  <a:srgbClr val="000000"/>
                </a:solidFill>
                <a:latin typeface="Abril Fatface"/>
                <a:ea typeface="Abril Fatface"/>
                <a:cs typeface="Abril Fatface"/>
                <a:sym typeface="Abril Fatface"/>
              </a:rPr>
              <a:t>Marcelle Good</a:t>
            </a:r>
            <a:r>
              <a:rPr lang="en" sz="2100">
                <a:solidFill>
                  <a:srgbClr val="000000"/>
                </a:solidFill>
                <a:latin typeface="Abril Fatface"/>
                <a:ea typeface="Abril Fatface"/>
                <a:cs typeface="Abril Fatface"/>
                <a:sym typeface="Abril Fatface"/>
              </a:rPr>
              <a:t> (</a:t>
            </a:r>
            <a:r>
              <a:rPr lang="en" sz="2100" u="sng">
                <a:solidFill>
                  <a:schemeClr val="hlink"/>
                </a:solidFill>
                <a:latin typeface="Abril Fatface"/>
                <a:ea typeface="Abril Fatface"/>
                <a:cs typeface="Abril Fatface"/>
                <a:sym typeface="Abril Fatface"/>
                <a:hlinkClick r:id="rId5"/>
              </a:rPr>
              <a:t>mgood@ms447.org</a:t>
            </a:r>
            <a:r>
              <a:rPr lang="en" sz="2100">
                <a:solidFill>
                  <a:srgbClr val="000000"/>
                </a:solidFill>
                <a:latin typeface="Abril Fatface"/>
                <a:ea typeface="Abril Fatface"/>
                <a:cs typeface="Abril Fatface"/>
                <a:sym typeface="Abril Fatface"/>
              </a:rPr>
              <a:t>)</a:t>
            </a:r>
            <a:endParaRPr sz="2100">
              <a:solidFill>
                <a:srgbClr val="000000"/>
              </a:solidFill>
              <a:latin typeface="Abril Fatface"/>
              <a:ea typeface="Abril Fatface"/>
              <a:cs typeface="Abril Fatface"/>
              <a:sym typeface="Abril Fatface"/>
            </a:endParaRPr>
          </a:p>
          <a:p>
            <a:pPr indent="-361950" lvl="0" marL="457200" rtl="0" algn="l">
              <a:spcBef>
                <a:spcPts val="0"/>
              </a:spcBef>
              <a:spcAft>
                <a:spcPts val="0"/>
              </a:spcAft>
              <a:buClr>
                <a:srgbClr val="000000"/>
              </a:buClr>
              <a:buSzPts val="2100"/>
              <a:buFont typeface="Abril Fatface"/>
              <a:buChar char="-"/>
            </a:pPr>
            <a:r>
              <a:rPr lang="en" sz="2100">
                <a:solidFill>
                  <a:srgbClr val="000000"/>
                </a:solidFill>
                <a:latin typeface="Abril Fatface"/>
                <a:ea typeface="Abril Fatface"/>
                <a:cs typeface="Abril Fatface"/>
                <a:sym typeface="Abril Fatface"/>
              </a:rPr>
              <a:t>Onika Joseph (</a:t>
            </a:r>
            <a:r>
              <a:rPr lang="en" sz="2100" u="sng">
                <a:solidFill>
                  <a:schemeClr val="hlink"/>
                </a:solidFill>
                <a:latin typeface="Abril Fatface"/>
                <a:ea typeface="Abril Fatface"/>
                <a:cs typeface="Abril Fatface"/>
                <a:sym typeface="Abril Fatface"/>
                <a:hlinkClick r:id="rId6"/>
              </a:rPr>
              <a:t>ojoseph@ms447.org</a:t>
            </a:r>
            <a:r>
              <a:rPr lang="en" sz="2100">
                <a:solidFill>
                  <a:srgbClr val="000000"/>
                </a:solidFill>
                <a:latin typeface="Abril Fatface"/>
                <a:ea typeface="Abril Fatface"/>
                <a:cs typeface="Abril Fatface"/>
                <a:sym typeface="Abril Fatface"/>
              </a:rPr>
              <a:t>)</a:t>
            </a:r>
            <a:endParaRPr sz="2200">
              <a:latin typeface="Abril Fatface"/>
              <a:ea typeface="Abril Fatface"/>
              <a:cs typeface="Abril Fatface"/>
              <a:sym typeface="Abril Fatface"/>
            </a:endParaRPr>
          </a:p>
        </p:txBody>
      </p:sp>
      <p:sp>
        <p:nvSpPr>
          <p:cNvPr id="1330" name="Google Shape;1330;p105"/>
          <p:cNvSpPr/>
          <p:nvPr/>
        </p:nvSpPr>
        <p:spPr>
          <a:xfrm>
            <a:off x="7134875" y="3964700"/>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Social Studies</a:t>
            </a:r>
            <a:endParaRPr b="1" sz="1600">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06"/>
          <p:cNvSpPr txBox="1"/>
          <p:nvPr>
            <p:ph type="title"/>
          </p:nvPr>
        </p:nvSpPr>
        <p:spPr>
          <a:xfrm>
            <a:off x="703475" y="468375"/>
            <a:ext cx="3797700" cy="74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t>Social Studies</a:t>
            </a:r>
            <a:endParaRPr sz="5900"/>
          </a:p>
        </p:txBody>
      </p:sp>
      <p:sp>
        <p:nvSpPr>
          <p:cNvPr id="1336" name="Google Shape;1336;p106"/>
          <p:cNvSpPr txBox="1"/>
          <p:nvPr>
            <p:ph idx="2" type="title"/>
          </p:nvPr>
        </p:nvSpPr>
        <p:spPr>
          <a:xfrm>
            <a:off x="703475" y="2064325"/>
            <a:ext cx="2837100" cy="1518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Alegreya Sans"/>
                <a:ea typeface="Alegreya Sans"/>
                <a:cs typeface="Alegreya Sans"/>
                <a:sym typeface="Alegreya Sans"/>
              </a:rPr>
              <a:t>Your teachers:</a:t>
            </a:r>
            <a:endParaRPr sz="3000">
              <a:latin typeface="Alegreya Sans"/>
              <a:ea typeface="Alegreya Sans"/>
              <a:cs typeface="Alegreya Sans"/>
              <a:sym typeface="Alegreya Sans"/>
            </a:endParaRPr>
          </a:p>
          <a:p>
            <a:pPr indent="0" lvl="0" marL="0" rtl="0" algn="l">
              <a:spcBef>
                <a:spcPts val="0"/>
              </a:spcBef>
              <a:spcAft>
                <a:spcPts val="0"/>
              </a:spcAft>
              <a:buNone/>
            </a:pPr>
            <a:r>
              <a:rPr lang="en" sz="3000">
                <a:latin typeface="Alegreya Sans"/>
                <a:ea typeface="Alegreya Sans"/>
                <a:cs typeface="Alegreya Sans"/>
                <a:sym typeface="Alegreya Sans"/>
              </a:rPr>
              <a:t>John Hagan</a:t>
            </a:r>
            <a:endParaRPr sz="3000">
              <a:latin typeface="Alegreya Sans"/>
              <a:ea typeface="Alegreya Sans"/>
              <a:cs typeface="Alegreya Sans"/>
              <a:sym typeface="Alegreya Sans"/>
            </a:endParaRPr>
          </a:p>
          <a:p>
            <a:pPr indent="0" lvl="0" marL="0" rtl="0" algn="l">
              <a:spcBef>
                <a:spcPts val="0"/>
              </a:spcBef>
              <a:spcAft>
                <a:spcPts val="0"/>
              </a:spcAft>
              <a:buNone/>
            </a:pPr>
            <a:r>
              <a:rPr lang="en" sz="3000">
                <a:latin typeface="Alegreya Sans"/>
                <a:ea typeface="Alegreya Sans"/>
                <a:cs typeface="Alegreya Sans"/>
                <a:sym typeface="Alegreya Sans"/>
              </a:rPr>
              <a:t>Jennifer Dhillon</a:t>
            </a:r>
            <a:endParaRPr sz="3000">
              <a:latin typeface="Alegreya Sans"/>
              <a:ea typeface="Alegreya Sans"/>
              <a:cs typeface="Alegreya Sans"/>
              <a:sym typeface="Alegreya Sans"/>
            </a:endParaRPr>
          </a:p>
        </p:txBody>
      </p:sp>
      <p:pic>
        <p:nvPicPr>
          <p:cNvPr id="1337" name="Google Shape;1337;p106"/>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338" name="Google Shape;1338;p106"/>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339" name="Google Shape;1339;p106"/>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340" name="Google Shape;1340;p106"/>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341" name="Google Shape;1341;p106"/>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342" name="Google Shape;1342;p106"/>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343" name="Google Shape;1343;p106"/>
          <p:cNvPicPr preferRelativeResize="0"/>
          <p:nvPr/>
        </p:nvPicPr>
        <p:blipFill>
          <a:blip r:embed="rId6">
            <a:alphaModFix/>
          </a:blip>
          <a:stretch>
            <a:fillRect/>
          </a:stretch>
        </p:blipFill>
        <p:spPr>
          <a:xfrm>
            <a:off x="4747621" y="1396765"/>
            <a:ext cx="339650" cy="357883"/>
          </a:xfrm>
          <a:prstGeom prst="rect">
            <a:avLst/>
          </a:prstGeom>
          <a:noFill/>
          <a:ln>
            <a:noFill/>
          </a:ln>
        </p:spPr>
      </p:pic>
      <p:sp>
        <p:nvSpPr>
          <p:cNvPr id="1344" name="Google Shape;1344;p106"/>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Talent</a:t>
            </a:r>
            <a:endParaRPr b="1" sz="1600">
              <a:latin typeface="Oswald"/>
              <a:ea typeface="Oswald"/>
              <a:cs typeface="Oswald"/>
              <a:sym typeface="Oswald"/>
            </a:endParaRPr>
          </a:p>
        </p:txBody>
      </p:sp>
      <p:sp>
        <p:nvSpPr>
          <p:cNvPr id="1345" name="Google Shape;1345;p106"/>
          <p:cNvSpPr txBox="1"/>
          <p:nvPr/>
        </p:nvSpPr>
        <p:spPr>
          <a:xfrm>
            <a:off x="1291650" y="2666100"/>
            <a:ext cx="2940900" cy="7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solidFill>
                <a:schemeClr val="dk1"/>
              </a:solidFill>
              <a:latin typeface="Alegreya Sans"/>
              <a:ea typeface="Alegreya Sans"/>
              <a:cs typeface="Alegreya Sans"/>
              <a:sym typeface="Alegreya Sans"/>
            </a:endParaRPr>
          </a:p>
        </p:txBody>
      </p:sp>
      <p:pic>
        <p:nvPicPr>
          <p:cNvPr descr="Social studies word cloud with abstract background (Provided by Getty Images)" id="1346" name="Google Shape;1346;p106"/>
          <p:cNvPicPr preferRelativeResize="0"/>
          <p:nvPr/>
        </p:nvPicPr>
        <p:blipFill>
          <a:blip r:embed="rId7">
            <a:alphaModFix/>
          </a:blip>
          <a:stretch>
            <a:fillRect/>
          </a:stretch>
        </p:blipFill>
        <p:spPr>
          <a:xfrm>
            <a:off x="1241150" y="1148675"/>
            <a:ext cx="1365228" cy="910576"/>
          </a:xfrm>
          <a:prstGeom prst="rect">
            <a:avLst/>
          </a:prstGeom>
          <a:noFill/>
          <a:ln>
            <a:noFill/>
          </a:ln>
        </p:spPr>
      </p:pic>
      <p:pic>
        <p:nvPicPr>
          <p:cNvPr id="1347" name="Google Shape;1347;p106"/>
          <p:cNvPicPr preferRelativeResize="0"/>
          <p:nvPr/>
        </p:nvPicPr>
        <p:blipFill>
          <a:blip r:embed="rId8">
            <a:alphaModFix/>
          </a:blip>
          <a:stretch>
            <a:fillRect/>
          </a:stretch>
        </p:blipFill>
        <p:spPr>
          <a:xfrm>
            <a:off x="3362074" y="1029221"/>
            <a:ext cx="2419874" cy="33578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07"/>
          <p:cNvSpPr txBox="1"/>
          <p:nvPr>
            <p:ph type="title"/>
          </p:nvPr>
        </p:nvSpPr>
        <p:spPr>
          <a:xfrm>
            <a:off x="720000" y="38178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Philosophy</a:t>
            </a:r>
            <a:endParaRPr/>
          </a:p>
        </p:txBody>
      </p:sp>
      <p:pic>
        <p:nvPicPr>
          <p:cNvPr id="1353" name="Google Shape;1353;p107"/>
          <p:cNvPicPr preferRelativeResize="0"/>
          <p:nvPr/>
        </p:nvPicPr>
        <p:blipFill>
          <a:blip r:embed="rId3">
            <a:alphaModFix/>
          </a:blip>
          <a:stretch>
            <a:fillRect/>
          </a:stretch>
        </p:blipFill>
        <p:spPr>
          <a:xfrm flipH="1" rot="-7461474">
            <a:off x="7175614" y="3949345"/>
            <a:ext cx="561595" cy="361432"/>
          </a:xfrm>
          <a:prstGeom prst="rect">
            <a:avLst/>
          </a:prstGeom>
          <a:noFill/>
          <a:ln>
            <a:noFill/>
          </a:ln>
        </p:spPr>
      </p:pic>
      <p:pic>
        <p:nvPicPr>
          <p:cNvPr id="1354" name="Google Shape;1354;p107"/>
          <p:cNvPicPr preferRelativeResize="0"/>
          <p:nvPr/>
        </p:nvPicPr>
        <p:blipFill>
          <a:blip r:embed="rId3">
            <a:alphaModFix/>
          </a:blip>
          <a:stretch>
            <a:fillRect/>
          </a:stretch>
        </p:blipFill>
        <p:spPr>
          <a:xfrm rot="7461435">
            <a:off x="3878119" y="4405171"/>
            <a:ext cx="441334" cy="284032"/>
          </a:xfrm>
          <a:prstGeom prst="rect">
            <a:avLst/>
          </a:prstGeom>
          <a:noFill/>
          <a:ln>
            <a:noFill/>
          </a:ln>
        </p:spPr>
      </p:pic>
      <p:graphicFrame>
        <p:nvGraphicFramePr>
          <p:cNvPr id="1355" name="Google Shape;1355;p107"/>
          <p:cNvGraphicFramePr/>
          <p:nvPr/>
        </p:nvGraphicFramePr>
        <p:xfrm>
          <a:off x="1717400" y="1165450"/>
          <a:ext cx="3000000" cy="3000000"/>
        </p:xfrm>
        <a:graphic>
          <a:graphicData uri="http://schemas.openxmlformats.org/drawingml/2006/table">
            <a:tbl>
              <a:tblPr>
                <a:noFill/>
                <a:tableStyleId>{2C429D63-BCBB-4C25-8C1F-92EB18F02FD9}</a:tableStyleId>
              </a:tblPr>
              <a:tblGrid>
                <a:gridCol w="2953500"/>
                <a:gridCol w="2953500"/>
              </a:tblGrid>
              <a:tr h="2744175">
                <a:tc>
                  <a:txBody>
                    <a:bodyPr/>
                    <a:lstStyle/>
                    <a:p>
                      <a:pPr indent="0" lvl="0" marL="0" rtl="0" algn="l">
                        <a:lnSpc>
                          <a:spcPct val="115000"/>
                        </a:lnSpc>
                        <a:spcBef>
                          <a:spcPts val="360"/>
                        </a:spcBef>
                        <a:spcAft>
                          <a:spcPts val="0"/>
                        </a:spcAft>
                        <a:buNone/>
                      </a:pPr>
                      <a:r>
                        <a:rPr lang="en">
                          <a:solidFill>
                            <a:srgbClr val="D0723E"/>
                          </a:solidFill>
                          <a:latin typeface="Cabin"/>
                          <a:ea typeface="Cabin"/>
                          <a:cs typeface="Cabin"/>
                          <a:sym typeface="Cabin"/>
                        </a:rPr>
                        <a:t>Students at this age are ready to tackle </a:t>
                      </a:r>
                      <a:r>
                        <a:rPr b="1" lang="en">
                          <a:solidFill>
                            <a:srgbClr val="D0723E"/>
                          </a:solidFill>
                          <a:latin typeface="Cabin"/>
                          <a:ea typeface="Cabin"/>
                          <a:cs typeface="Cabin"/>
                          <a:sym typeface="Cabin"/>
                        </a:rPr>
                        <a:t> moral and ethical </a:t>
                      </a:r>
                      <a:r>
                        <a:rPr lang="en">
                          <a:solidFill>
                            <a:srgbClr val="D0723E"/>
                          </a:solidFill>
                          <a:latin typeface="Cabin"/>
                          <a:ea typeface="Cabin"/>
                          <a:cs typeface="Cabin"/>
                          <a:sym typeface="Cabin"/>
                        </a:rPr>
                        <a:t>questions. They deeply care about </a:t>
                      </a:r>
                      <a:r>
                        <a:rPr b="1" lang="en">
                          <a:solidFill>
                            <a:srgbClr val="D0723E"/>
                          </a:solidFill>
                          <a:latin typeface="Cabin"/>
                          <a:ea typeface="Cabin"/>
                          <a:cs typeface="Cabin"/>
                          <a:sym typeface="Cabin"/>
                        </a:rPr>
                        <a:t>fairness</a:t>
                      </a:r>
                      <a:r>
                        <a:rPr lang="en">
                          <a:solidFill>
                            <a:srgbClr val="D0723E"/>
                          </a:solidFill>
                          <a:latin typeface="Cabin"/>
                          <a:ea typeface="Cabin"/>
                          <a:cs typeface="Cabin"/>
                          <a:sym typeface="Cabin"/>
                        </a:rPr>
                        <a:t> and </a:t>
                      </a:r>
                      <a:r>
                        <a:rPr b="1" lang="en">
                          <a:solidFill>
                            <a:srgbClr val="D0723E"/>
                          </a:solidFill>
                          <a:latin typeface="Cabin"/>
                          <a:ea typeface="Cabin"/>
                          <a:cs typeface="Cabin"/>
                          <a:sym typeface="Cabin"/>
                        </a:rPr>
                        <a:t>justice</a:t>
                      </a:r>
                      <a:r>
                        <a:rPr lang="en">
                          <a:solidFill>
                            <a:srgbClr val="D0723E"/>
                          </a:solidFill>
                          <a:latin typeface="Cabin"/>
                          <a:ea typeface="Cabin"/>
                          <a:cs typeface="Cabin"/>
                          <a:sym typeface="Cabin"/>
                        </a:rPr>
                        <a:t>. All we have to do is give them the </a:t>
                      </a:r>
                      <a:r>
                        <a:rPr b="1" lang="en">
                          <a:solidFill>
                            <a:srgbClr val="D0723E"/>
                          </a:solidFill>
                          <a:latin typeface="Cabin"/>
                          <a:ea typeface="Cabin"/>
                          <a:cs typeface="Cabin"/>
                          <a:sym typeface="Cabin"/>
                        </a:rPr>
                        <a:t>tools</a:t>
                      </a:r>
                      <a:r>
                        <a:rPr lang="en">
                          <a:solidFill>
                            <a:srgbClr val="D0723E"/>
                          </a:solidFill>
                          <a:latin typeface="Cabin"/>
                          <a:ea typeface="Cabin"/>
                          <a:cs typeface="Cabin"/>
                          <a:sym typeface="Cabin"/>
                        </a:rPr>
                        <a:t> to make </a:t>
                      </a:r>
                      <a:r>
                        <a:rPr b="1" lang="en">
                          <a:solidFill>
                            <a:srgbClr val="D0723E"/>
                          </a:solidFill>
                          <a:latin typeface="Cabin"/>
                          <a:ea typeface="Cabin"/>
                          <a:cs typeface="Cabin"/>
                          <a:sym typeface="Cabin"/>
                        </a:rPr>
                        <a:t>informed judgments. </a:t>
                      </a:r>
                      <a:endParaRPr b="1">
                        <a:solidFill>
                          <a:srgbClr val="D0723E"/>
                        </a:solidFill>
                        <a:latin typeface="Cabin"/>
                        <a:ea typeface="Cabin"/>
                        <a:cs typeface="Cabin"/>
                        <a:sym typeface="Cabin"/>
                      </a:endParaRPr>
                    </a:p>
                    <a:p>
                      <a:pPr indent="0" lvl="0" marL="0" rtl="0" algn="l">
                        <a:spcBef>
                          <a:spcPts val="1600"/>
                        </a:spcBef>
                        <a:spcAft>
                          <a:spcPts val="0"/>
                        </a:spcAft>
                        <a:buNone/>
                      </a:pPr>
                      <a:r>
                        <a:t/>
                      </a:r>
                      <a:endParaRPr/>
                    </a:p>
                  </a:txBody>
                  <a:tcPr marT="91425" marB="91425" marR="91425" marL="91425"/>
                </a:tc>
                <a:tc>
                  <a:txBody>
                    <a:bodyPr/>
                    <a:lstStyle/>
                    <a:p>
                      <a:pPr indent="0" lvl="0" marL="0" rtl="0" algn="l">
                        <a:lnSpc>
                          <a:spcPct val="115000"/>
                        </a:lnSpc>
                        <a:spcBef>
                          <a:spcPts val="360"/>
                        </a:spcBef>
                        <a:spcAft>
                          <a:spcPts val="0"/>
                        </a:spcAft>
                        <a:buNone/>
                      </a:pPr>
                      <a:r>
                        <a:rPr lang="en">
                          <a:solidFill>
                            <a:srgbClr val="D0723E"/>
                          </a:solidFill>
                          <a:latin typeface="Cabin"/>
                          <a:ea typeface="Cabin"/>
                          <a:cs typeface="Cabin"/>
                          <a:sym typeface="Cabin"/>
                        </a:rPr>
                        <a:t>American history is </a:t>
                      </a:r>
                      <a:r>
                        <a:rPr b="1" lang="en">
                          <a:solidFill>
                            <a:srgbClr val="D0723E"/>
                          </a:solidFill>
                          <a:latin typeface="Cabin"/>
                          <a:ea typeface="Cabin"/>
                          <a:cs typeface="Cabin"/>
                          <a:sym typeface="Cabin"/>
                        </a:rPr>
                        <a:t>hard.</a:t>
                      </a:r>
                      <a:r>
                        <a:rPr lang="en">
                          <a:solidFill>
                            <a:srgbClr val="D0723E"/>
                          </a:solidFill>
                          <a:latin typeface="Cabin"/>
                          <a:ea typeface="Cabin"/>
                          <a:cs typeface="Cabin"/>
                          <a:sym typeface="Cabin"/>
                        </a:rPr>
                        <a:t> If you’re not wrestling with </a:t>
                      </a:r>
                      <a:r>
                        <a:rPr b="1" lang="en">
                          <a:solidFill>
                            <a:srgbClr val="D0723E"/>
                          </a:solidFill>
                          <a:latin typeface="Cabin"/>
                          <a:ea typeface="Cabin"/>
                          <a:cs typeface="Cabin"/>
                          <a:sym typeface="Cabin"/>
                        </a:rPr>
                        <a:t>complexity a</a:t>
                      </a:r>
                      <a:r>
                        <a:rPr lang="en">
                          <a:solidFill>
                            <a:srgbClr val="D0723E"/>
                          </a:solidFill>
                          <a:latin typeface="Cabin"/>
                          <a:ea typeface="Cabin"/>
                          <a:cs typeface="Cabin"/>
                          <a:sym typeface="Cabin"/>
                        </a:rPr>
                        <a:t>nd </a:t>
                      </a:r>
                      <a:r>
                        <a:rPr b="1" lang="en">
                          <a:solidFill>
                            <a:srgbClr val="D0723E"/>
                          </a:solidFill>
                          <a:latin typeface="Cabin"/>
                          <a:ea typeface="Cabin"/>
                          <a:cs typeface="Cabin"/>
                          <a:sym typeface="Cabin"/>
                        </a:rPr>
                        <a:t>struggling </a:t>
                      </a:r>
                      <a:r>
                        <a:rPr lang="en">
                          <a:solidFill>
                            <a:srgbClr val="D0723E"/>
                          </a:solidFill>
                          <a:latin typeface="Cabin"/>
                          <a:ea typeface="Cabin"/>
                          <a:cs typeface="Cabin"/>
                          <a:sym typeface="Cabin"/>
                        </a:rPr>
                        <a:t>with how troubling it is, then you’re not really learning it. </a:t>
                      </a:r>
                      <a:endParaRPr>
                        <a:solidFill>
                          <a:srgbClr val="D0723E"/>
                        </a:solidFill>
                        <a:latin typeface="Cabin"/>
                        <a:ea typeface="Cabin"/>
                        <a:cs typeface="Cabin"/>
                        <a:sym typeface="Cabin"/>
                      </a:endParaRPr>
                    </a:p>
                    <a:p>
                      <a:pPr indent="0" lvl="0" marL="0" rtl="0" algn="l">
                        <a:spcBef>
                          <a:spcPts val="1600"/>
                        </a:spcBef>
                        <a:spcAft>
                          <a:spcPts val="0"/>
                        </a:spcAft>
                        <a:buNone/>
                      </a:pPr>
                      <a:r>
                        <a:t/>
                      </a:r>
                      <a:endParaRPr/>
                    </a:p>
                  </a:txBody>
                  <a:tcPr marT="91425" marB="91425" marR="91425" marL="91425"/>
                </a:tc>
              </a:tr>
            </a:tbl>
          </a:graphicData>
        </a:graphic>
      </p:graphicFrame>
      <p:pic>
        <p:nvPicPr>
          <p:cNvPr descr="a rainbow with the words &quot; the arc of the moral universe is long but it bends towards justice &quot; (Provided by Tenor)" id="1356" name="Google Shape;1356;p107"/>
          <p:cNvPicPr preferRelativeResize="0"/>
          <p:nvPr/>
        </p:nvPicPr>
        <p:blipFill>
          <a:blip r:embed="rId4">
            <a:alphaModFix/>
          </a:blip>
          <a:stretch>
            <a:fillRect/>
          </a:stretch>
        </p:blipFill>
        <p:spPr>
          <a:xfrm rot="-1742678">
            <a:off x="2048052" y="2764421"/>
            <a:ext cx="1637372" cy="1786282"/>
          </a:xfrm>
          <a:prstGeom prst="rect">
            <a:avLst/>
          </a:prstGeom>
          <a:noFill/>
          <a:ln>
            <a:noFill/>
          </a:ln>
        </p:spPr>
      </p:pic>
      <p:pic>
        <p:nvPicPr>
          <p:cNvPr descr="an open book with the words let 's teach the good and the bad of our history coming out of it (Provided by Tenor)" id="1357" name="Google Shape;1357;p107"/>
          <p:cNvPicPr preferRelativeResize="0"/>
          <p:nvPr/>
        </p:nvPicPr>
        <p:blipFill>
          <a:blip r:embed="rId5">
            <a:alphaModFix/>
          </a:blip>
          <a:stretch>
            <a:fillRect/>
          </a:stretch>
        </p:blipFill>
        <p:spPr>
          <a:xfrm rot="1379479">
            <a:off x="5205719" y="2741826"/>
            <a:ext cx="1861360" cy="1831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08"/>
          <p:cNvSpPr txBox="1"/>
          <p:nvPr>
            <p:ph idx="1" type="subTitle"/>
          </p:nvPr>
        </p:nvSpPr>
        <p:spPr>
          <a:xfrm>
            <a:off x="1185350" y="1078725"/>
            <a:ext cx="3027000" cy="315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Style Script"/>
                <a:ea typeface="Style Script"/>
                <a:cs typeface="Style Script"/>
                <a:sym typeface="Style Script"/>
              </a:rPr>
              <a:t>               </a:t>
            </a:r>
            <a:r>
              <a:rPr lang="en" sz="2500">
                <a:latin typeface="Style Script"/>
                <a:ea typeface="Style Script"/>
                <a:cs typeface="Style Script"/>
                <a:sym typeface="Style Script"/>
              </a:rPr>
              <a:t>Content</a:t>
            </a:r>
            <a:endParaRPr sz="2500">
              <a:latin typeface="Style Script"/>
              <a:ea typeface="Style Script"/>
              <a:cs typeface="Style Script"/>
              <a:sym typeface="Style Script"/>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rgbClr val="000000"/>
              </a:buClr>
              <a:buSzPts val="2040"/>
              <a:buFont typeface="Arial"/>
              <a:buNone/>
            </a:pPr>
            <a:r>
              <a:rPr lang="en">
                <a:solidFill>
                  <a:srgbClr val="3366FF"/>
                </a:solidFill>
                <a:latin typeface="Cabin"/>
                <a:ea typeface="Cabin"/>
                <a:cs typeface="Cabin"/>
                <a:sym typeface="Cabin"/>
              </a:rPr>
              <a:t>*8</a:t>
            </a:r>
            <a:r>
              <a:rPr baseline="30000" lang="en">
                <a:solidFill>
                  <a:srgbClr val="3366FF"/>
                </a:solidFill>
                <a:latin typeface="Cabin"/>
                <a:ea typeface="Cabin"/>
                <a:cs typeface="Cabin"/>
                <a:sym typeface="Cabin"/>
              </a:rPr>
              <a:t>th</a:t>
            </a:r>
            <a:r>
              <a:rPr lang="en">
                <a:solidFill>
                  <a:srgbClr val="3366FF"/>
                </a:solidFill>
                <a:latin typeface="Cabin"/>
                <a:ea typeface="Cabin"/>
                <a:cs typeface="Cabin"/>
                <a:sym typeface="Cabin"/>
              </a:rPr>
              <a:t> Grade Social Studies covers American History from the Civil War until the present. </a:t>
            </a:r>
            <a:endParaRPr>
              <a:solidFill>
                <a:srgbClr val="D0723E"/>
              </a:solidFill>
              <a:latin typeface="Cabin"/>
              <a:ea typeface="Cabin"/>
              <a:cs typeface="Cabin"/>
              <a:sym typeface="Cabin"/>
            </a:endParaRPr>
          </a:p>
          <a:p>
            <a:pPr indent="0" lvl="0" marL="0" rtl="0" algn="l">
              <a:lnSpc>
                <a:spcPct val="115000"/>
              </a:lnSpc>
              <a:spcBef>
                <a:spcPts val="480"/>
              </a:spcBef>
              <a:spcAft>
                <a:spcPts val="0"/>
              </a:spcAft>
              <a:buClr>
                <a:srgbClr val="000000"/>
              </a:buClr>
              <a:buSzPts val="2040"/>
              <a:buFont typeface="Arial"/>
              <a:buNone/>
            </a:pPr>
            <a:r>
              <a:t/>
            </a:r>
            <a:endParaRPr>
              <a:solidFill>
                <a:srgbClr val="3366FF"/>
              </a:solidFill>
              <a:latin typeface="Cabin"/>
              <a:ea typeface="Cabin"/>
              <a:cs typeface="Cabin"/>
              <a:sym typeface="Cabin"/>
            </a:endParaRPr>
          </a:p>
          <a:p>
            <a:pPr indent="0" lvl="0" marL="0" rtl="0" algn="l">
              <a:spcBef>
                <a:spcPts val="1600"/>
              </a:spcBef>
              <a:spcAft>
                <a:spcPts val="0"/>
              </a:spcAft>
              <a:buNone/>
            </a:pPr>
            <a:r>
              <a:t/>
            </a:r>
            <a:endParaRPr/>
          </a:p>
        </p:txBody>
      </p:sp>
      <p:sp>
        <p:nvSpPr>
          <p:cNvPr id="1363" name="Google Shape;1363;p108"/>
          <p:cNvSpPr txBox="1"/>
          <p:nvPr>
            <p:ph type="title"/>
          </p:nvPr>
        </p:nvSpPr>
        <p:spPr>
          <a:xfrm>
            <a:off x="720000" y="38178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23E33"/>
                </a:solidFill>
              </a:rPr>
              <a:t>Our Curriculum </a:t>
            </a:r>
            <a:endParaRPr>
              <a:solidFill>
                <a:srgbClr val="923E33"/>
              </a:solidFill>
            </a:endParaRPr>
          </a:p>
          <a:p>
            <a:pPr indent="0" lvl="0" marL="0" rtl="0" algn="ctr">
              <a:spcBef>
                <a:spcPts val="0"/>
              </a:spcBef>
              <a:spcAft>
                <a:spcPts val="0"/>
              </a:spcAft>
              <a:buNone/>
            </a:pPr>
            <a:r>
              <a:t/>
            </a:r>
            <a:endParaRPr/>
          </a:p>
        </p:txBody>
      </p:sp>
      <p:sp>
        <p:nvSpPr>
          <p:cNvPr id="1364" name="Google Shape;1364;p108"/>
          <p:cNvSpPr txBox="1"/>
          <p:nvPr>
            <p:ph idx="2" type="subTitle"/>
          </p:nvPr>
        </p:nvSpPr>
        <p:spPr>
          <a:xfrm>
            <a:off x="5060800" y="1078750"/>
            <a:ext cx="3027000" cy="315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Style Script"/>
                <a:ea typeface="Style Script"/>
                <a:cs typeface="Style Script"/>
                <a:sym typeface="Style Script"/>
              </a:rPr>
              <a:t>                   </a:t>
            </a:r>
            <a:r>
              <a:rPr lang="en" sz="2500">
                <a:latin typeface="Style Script"/>
                <a:ea typeface="Style Script"/>
                <a:cs typeface="Style Script"/>
                <a:sym typeface="Style Script"/>
              </a:rPr>
              <a:t>Skills</a:t>
            </a:r>
            <a:endParaRPr sz="2500">
              <a:latin typeface="Style Script"/>
              <a:ea typeface="Style Script"/>
              <a:cs typeface="Style Script"/>
              <a:sym typeface="Style Script"/>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rgbClr val="000000"/>
              </a:buClr>
              <a:buSzPts val="2210"/>
              <a:buFont typeface="Arial"/>
              <a:buNone/>
            </a:pPr>
            <a:r>
              <a:rPr lang="en" sz="1300">
                <a:solidFill>
                  <a:srgbClr val="008000"/>
                </a:solidFill>
                <a:latin typeface="Cabin"/>
                <a:ea typeface="Cabin"/>
                <a:cs typeface="Cabin"/>
                <a:sym typeface="Cabin"/>
              </a:rPr>
              <a:t>*Interpreting and analyzing historical documents</a:t>
            </a:r>
            <a:endParaRPr sz="400">
              <a:solidFill>
                <a:srgbClr val="D0723E"/>
              </a:solidFill>
              <a:latin typeface="Cabin"/>
              <a:ea typeface="Cabin"/>
              <a:cs typeface="Cabin"/>
              <a:sym typeface="Cabin"/>
            </a:endParaRPr>
          </a:p>
          <a:p>
            <a:pPr indent="0" lvl="0" marL="0" rtl="0" algn="l">
              <a:lnSpc>
                <a:spcPct val="115000"/>
              </a:lnSpc>
              <a:spcBef>
                <a:spcPts val="520"/>
              </a:spcBef>
              <a:spcAft>
                <a:spcPts val="0"/>
              </a:spcAft>
              <a:buClr>
                <a:srgbClr val="000000"/>
              </a:buClr>
              <a:buSzPts val="2210"/>
              <a:buFont typeface="Arial"/>
              <a:buNone/>
            </a:pPr>
            <a:r>
              <a:rPr lang="en" sz="1300">
                <a:solidFill>
                  <a:srgbClr val="008000"/>
                </a:solidFill>
                <a:latin typeface="Cabin"/>
                <a:ea typeface="Cabin"/>
                <a:cs typeface="Cabin"/>
                <a:sym typeface="Cabin"/>
              </a:rPr>
              <a:t>*Drawing conclusions, making inferences, and wrestling with moral complexity</a:t>
            </a:r>
            <a:endParaRPr sz="1300">
              <a:solidFill>
                <a:srgbClr val="008000"/>
              </a:solidFill>
              <a:latin typeface="Cabin"/>
              <a:ea typeface="Cabin"/>
              <a:cs typeface="Cabin"/>
              <a:sym typeface="Cabin"/>
            </a:endParaRPr>
          </a:p>
          <a:p>
            <a:pPr indent="0" lvl="0" marL="0" rtl="0" algn="l">
              <a:lnSpc>
                <a:spcPct val="115000"/>
              </a:lnSpc>
              <a:spcBef>
                <a:spcPts val="1600"/>
              </a:spcBef>
              <a:spcAft>
                <a:spcPts val="1600"/>
              </a:spcAft>
              <a:buClr>
                <a:srgbClr val="000000"/>
              </a:buClr>
              <a:buSzPts val="2210"/>
              <a:buFont typeface="Arial"/>
              <a:buNone/>
            </a:pPr>
            <a:r>
              <a:rPr lang="en" sz="1600">
                <a:solidFill>
                  <a:srgbClr val="008000"/>
                </a:solidFill>
                <a:latin typeface="Cabin"/>
                <a:ea typeface="Cabin"/>
                <a:cs typeface="Cabin"/>
                <a:sym typeface="Cabin"/>
              </a:rPr>
              <a:t>*Public Speaking and  Presenting </a:t>
            </a:r>
            <a:endParaRPr sz="400"/>
          </a:p>
        </p:txBody>
      </p:sp>
      <p:graphicFrame>
        <p:nvGraphicFramePr>
          <p:cNvPr id="1365" name="Google Shape;1365;p108"/>
          <p:cNvGraphicFramePr/>
          <p:nvPr/>
        </p:nvGraphicFramePr>
        <p:xfrm>
          <a:off x="929550" y="1658275"/>
          <a:ext cx="3000000" cy="3000000"/>
        </p:xfrm>
        <a:graphic>
          <a:graphicData uri="http://schemas.openxmlformats.org/drawingml/2006/table">
            <a:tbl>
              <a:tblPr>
                <a:noFill/>
                <a:tableStyleId>{2C429D63-BCBB-4C25-8C1F-92EB18F02FD9}</a:tableStyleId>
              </a:tblPr>
              <a:tblGrid>
                <a:gridCol w="3495125"/>
                <a:gridCol w="3835675"/>
              </a:tblGrid>
              <a:tr h="22401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descr="an american flag is waving in the wind with the words god bless ameriva below it (Provided by Tenor)" id="1366" name="Google Shape;1366;p108"/>
          <p:cNvPicPr preferRelativeResize="0"/>
          <p:nvPr/>
        </p:nvPicPr>
        <p:blipFill>
          <a:blip r:embed="rId3">
            <a:alphaModFix/>
          </a:blip>
          <a:stretch>
            <a:fillRect/>
          </a:stretch>
        </p:blipFill>
        <p:spPr>
          <a:xfrm>
            <a:off x="2065650" y="2786250"/>
            <a:ext cx="1407775" cy="1057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09"/>
          <p:cNvSpPr txBox="1"/>
          <p:nvPr>
            <p:ph type="title"/>
          </p:nvPr>
        </p:nvSpPr>
        <p:spPr>
          <a:xfrm>
            <a:off x="2792875" y="163450"/>
            <a:ext cx="45480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4000"/>
          </a:p>
          <a:p>
            <a:pPr indent="0" lvl="0" marL="0" rtl="0" algn="ctr">
              <a:spcBef>
                <a:spcPts val="0"/>
              </a:spcBef>
              <a:spcAft>
                <a:spcPts val="0"/>
              </a:spcAft>
              <a:buNone/>
            </a:pPr>
            <a:r>
              <a:t/>
            </a:r>
            <a:endParaRPr sz="4000"/>
          </a:p>
          <a:p>
            <a:pPr indent="0" lvl="0" marL="0" rtl="0" algn="ctr">
              <a:spcBef>
                <a:spcPts val="0"/>
              </a:spcBef>
              <a:spcAft>
                <a:spcPts val="0"/>
              </a:spcAft>
              <a:buNone/>
            </a:pPr>
            <a:r>
              <a:t/>
            </a:r>
            <a:endParaRPr sz="4000"/>
          </a:p>
          <a:p>
            <a:pPr indent="0" lvl="0" marL="0" rtl="0" algn="ctr">
              <a:spcBef>
                <a:spcPts val="0"/>
              </a:spcBef>
              <a:spcAft>
                <a:spcPts val="0"/>
              </a:spcAft>
              <a:buNone/>
            </a:pPr>
            <a:r>
              <a:rPr lang="en" sz="4000"/>
              <a:t>Units of Study</a:t>
            </a:r>
            <a:endParaRPr sz="4000"/>
          </a:p>
          <a:p>
            <a:pPr indent="0" lvl="0" marL="0" rtl="0" algn="ctr">
              <a:spcBef>
                <a:spcPts val="0"/>
              </a:spcBef>
              <a:spcAft>
                <a:spcPts val="0"/>
              </a:spcAft>
              <a:buNone/>
            </a:pPr>
            <a:r>
              <a:t/>
            </a:r>
            <a:endParaRPr/>
          </a:p>
        </p:txBody>
      </p:sp>
      <p:sp>
        <p:nvSpPr>
          <p:cNvPr id="1372" name="Google Shape;1372;p109"/>
          <p:cNvSpPr txBox="1"/>
          <p:nvPr>
            <p:ph idx="1" type="subTitle"/>
          </p:nvPr>
        </p:nvSpPr>
        <p:spPr>
          <a:xfrm>
            <a:off x="1307500" y="985425"/>
            <a:ext cx="6409200" cy="3765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u="sng">
                <a:solidFill>
                  <a:srgbClr val="008000"/>
                </a:solidFill>
                <a:latin typeface="Cabin"/>
                <a:ea typeface="Cabin"/>
                <a:cs typeface="Cabin"/>
                <a:sym typeface="Cabin"/>
              </a:rPr>
              <a:t>Unit 1</a:t>
            </a:r>
            <a:r>
              <a:rPr b="1" lang="en">
                <a:solidFill>
                  <a:srgbClr val="008000"/>
                </a:solidFill>
                <a:latin typeface="Cabin"/>
                <a:ea typeface="Cabin"/>
                <a:cs typeface="Cabin"/>
                <a:sym typeface="Cabin"/>
              </a:rPr>
              <a:t>: Reconstruction, 1863-1877</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2</a:t>
            </a:r>
            <a:r>
              <a:rPr b="1" lang="en">
                <a:solidFill>
                  <a:srgbClr val="008000"/>
                </a:solidFill>
                <a:latin typeface="Cabin"/>
                <a:ea typeface="Cabin"/>
                <a:cs typeface="Cabin"/>
                <a:sym typeface="Cabin"/>
              </a:rPr>
              <a:t>: A Changing Society, 1860-1920 (Industrialization, etc) </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3</a:t>
            </a:r>
            <a:r>
              <a:rPr b="1" lang="en">
                <a:solidFill>
                  <a:srgbClr val="008000"/>
                </a:solidFill>
                <a:latin typeface="Cabin"/>
                <a:ea typeface="Cabin"/>
                <a:cs typeface="Cabin"/>
                <a:sym typeface="Cabin"/>
              </a:rPr>
              <a:t>: Immigration in U.S. History, 1865-present</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4</a:t>
            </a:r>
            <a:r>
              <a:rPr b="1" lang="en">
                <a:solidFill>
                  <a:srgbClr val="008000"/>
                </a:solidFill>
                <a:latin typeface="Cabin"/>
                <a:ea typeface="Cabin"/>
                <a:cs typeface="Cabin"/>
                <a:sym typeface="Cabin"/>
              </a:rPr>
              <a:t>: Indigenous History, 1865-present </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a:solidFill>
                  <a:srgbClr val="008000"/>
                </a:solidFill>
                <a:latin typeface="Cabin"/>
                <a:ea typeface="Cabin"/>
                <a:cs typeface="Cabin"/>
                <a:sym typeface="Cabin"/>
              </a:rPr>
              <a:t>Unit 5: U.S. Imperialism, 1898-present</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6</a:t>
            </a:r>
            <a:r>
              <a:rPr b="1" lang="en">
                <a:solidFill>
                  <a:srgbClr val="008000"/>
                </a:solidFill>
                <a:latin typeface="Cabin"/>
                <a:ea typeface="Cabin"/>
                <a:cs typeface="Cabin"/>
                <a:sym typeface="Cabin"/>
              </a:rPr>
              <a:t>: The World Wars and Holocaust, 1914-1945</a:t>
            </a:r>
            <a:endParaRPr b="1">
              <a:solidFill>
                <a:srgbClr val="008000"/>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7</a:t>
            </a:r>
            <a:r>
              <a:rPr b="1" lang="en">
                <a:solidFill>
                  <a:srgbClr val="008000"/>
                </a:solidFill>
                <a:latin typeface="Cabin"/>
                <a:ea typeface="Cabin"/>
                <a:cs typeface="Cabin"/>
                <a:sym typeface="Cabin"/>
              </a:rPr>
              <a:t>: The Cold War, 1945-1991</a:t>
            </a:r>
            <a:endParaRPr b="1">
              <a:solidFill>
                <a:srgbClr val="D0723E"/>
              </a:solidFill>
              <a:latin typeface="Cabin"/>
              <a:ea typeface="Cabin"/>
              <a:cs typeface="Cabin"/>
              <a:sym typeface="Cabin"/>
            </a:endParaRPr>
          </a:p>
          <a:p>
            <a:pPr indent="0" lvl="0" marL="0" rtl="0" algn="l">
              <a:lnSpc>
                <a:spcPct val="115000"/>
              </a:lnSpc>
              <a:spcBef>
                <a:spcPts val="1600"/>
              </a:spcBef>
              <a:spcAft>
                <a:spcPts val="0"/>
              </a:spcAft>
              <a:buNone/>
            </a:pPr>
            <a:r>
              <a:rPr b="1" lang="en" u="sng">
                <a:solidFill>
                  <a:srgbClr val="008000"/>
                </a:solidFill>
                <a:latin typeface="Cabin"/>
                <a:ea typeface="Cabin"/>
                <a:cs typeface="Cabin"/>
                <a:sym typeface="Cabin"/>
              </a:rPr>
              <a:t>Unit 8</a:t>
            </a:r>
            <a:r>
              <a:rPr b="1" lang="en">
                <a:solidFill>
                  <a:srgbClr val="008000"/>
                </a:solidFill>
                <a:latin typeface="Cabin"/>
                <a:ea typeface="Cabin"/>
                <a:cs typeface="Cabin"/>
                <a:sym typeface="Cabin"/>
              </a:rPr>
              <a:t>: The Fight For Equality, 1865-present         </a:t>
            </a:r>
            <a:endParaRPr b="1">
              <a:solidFill>
                <a:srgbClr val="008000"/>
              </a:solidFill>
              <a:latin typeface="Cabin"/>
              <a:ea typeface="Cabin"/>
              <a:cs typeface="Cabin"/>
              <a:sym typeface="Cabin"/>
            </a:endParaRPr>
          </a:p>
          <a:p>
            <a:pPr indent="0" lvl="0" marL="0" rtl="0" algn="l">
              <a:lnSpc>
                <a:spcPct val="115000"/>
              </a:lnSpc>
              <a:spcBef>
                <a:spcPts val="1600"/>
              </a:spcBef>
              <a:spcAft>
                <a:spcPts val="1600"/>
              </a:spcAft>
              <a:buNone/>
            </a:pPr>
            <a:r>
              <a:rPr b="1" lang="en">
                <a:solidFill>
                  <a:srgbClr val="D0723E"/>
                </a:solidFill>
                <a:latin typeface="Cabin"/>
                <a:ea typeface="Cabin"/>
                <a:cs typeface="Cabin"/>
                <a:sym typeface="Cabin"/>
              </a:rPr>
              <a:t>                </a:t>
            </a:r>
            <a:endParaRPr/>
          </a:p>
        </p:txBody>
      </p:sp>
      <p:pic>
        <p:nvPicPr>
          <p:cNvPr descr="a button that says &quot; equality for all &quot; on it (Provided by Tenor)" id="1373" name="Google Shape;1373;p109"/>
          <p:cNvPicPr preferRelativeResize="0"/>
          <p:nvPr/>
        </p:nvPicPr>
        <p:blipFill>
          <a:blip r:embed="rId3">
            <a:alphaModFix/>
          </a:blip>
          <a:stretch>
            <a:fillRect/>
          </a:stretch>
        </p:blipFill>
        <p:spPr>
          <a:xfrm>
            <a:off x="7186338" y="3825375"/>
            <a:ext cx="1312625" cy="1040500"/>
          </a:xfrm>
          <a:prstGeom prst="rect">
            <a:avLst/>
          </a:prstGeom>
          <a:noFill/>
          <a:ln>
            <a:noFill/>
          </a:ln>
        </p:spPr>
      </p:pic>
      <p:pic>
        <p:nvPicPr>
          <p:cNvPr descr="immigration, text on tablet pc over us flag painted wooden planks (Provided by Getty Images)" id="1374" name="Google Shape;1374;p109"/>
          <p:cNvPicPr preferRelativeResize="0"/>
          <p:nvPr/>
        </p:nvPicPr>
        <p:blipFill>
          <a:blip r:embed="rId4">
            <a:alphaModFix/>
          </a:blip>
          <a:stretch>
            <a:fillRect/>
          </a:stretch>
        </p:blipFill>
        <p:spPr>
          <a:xfrm rot="1046112">
            <a:off x="6530574" y="1242479"/>
            <a:ext cx="1704827" cy="1136241"/>
          </a:xfrm>
          <a:prstGeom prst="rect">
            <a:avLst/>
          </a:prstGeom>
          <a:noFill/>
          <a:ln>
            <a:noFill/>
          </a:ln>
        </p:spPr>
      </p:pic>
      <p:pic>
        <p:nvPicPr>
          <p:cNvPr descr="Native American Chiefs Mandan (Provided by Universal Images Group via Getty Images)" id="1375" name="Google Shape;1375;p109"/>
          <p:cNvPicPr preferRelativeResize="0"/>
          <p:nvPr/>
        </p:nvPicPr>
        <p:blipFill>
          <a:blip r:embed="rId5">
            <a:alphaModFix/>
          </a:blip>
          <a:stretch>
            <a:fillRect/>
          </a:stretch>
        </p:blipFill>
        <p:spPr>
          <a:xfrm rot="-268984">
            <a:off x="6433798" y="2545779"/>
            <a:ext cx="2027574" cy="10404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10"/>
          <p:cNvSpPr txBox="1"/>
          <p:nvPr>
            <p:ph idx="1" type="subTitle"/>
          </p:nvPr>
        </p:nvSpPr>
        <p:spPr>
          <a:xfrm>
            <a:off x="1118650" y="1395425"/>
            <a:ext cx="6896400" cy="2540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D0723E"/>
                </a:solidFill>
              </a:rPr>
              <a:t>If major news stories occur, we will take the time to talk about them. </a:t>
            </a:r>
            <a:endParaRPr sz="2000">
              <a:solidFill>
                <a:srgbClr val="D0723E"/>
              </a:solidFill>
            </a:endParaRPr>
          </a:p>
          <a:p>
            <a:pPr indent="0" lvl="0" marL="0" rtl="0" algn="l">
              <a:lnSpc>
                <a:spcPct val="115000"/>
              </a:lnSpc>
              <a:spcBef>
                <a:spcPts val="1600"/>
              </a:spcBef>
              <a:spcAft>
                <a:spcPts val="0"/>
              </a:spcAft>
              <a:buNone/>
            </a:pPr>
            <a:r>
              <a:t/>
            </a:r>
            <a:endParaRPr sz="2000">
              <a:solidFill>
                <a:srgbClr val="D0723E"/>
              </a:solidFill>
            </a:endParaRPr>
          </a:p>
          <a:p>
            <a:pPr indent="0" lvl="0" marL="0" rtl="0" algn="l">
              <a:lnSpc>
                <a:spcPct val="115000"/>
              </a:lnSpc>
              <a:spcBef>
                <a:spcPts val="1600"/>
              </a:spcBef>
              <a:spcAft>
                <a:spcPts val="0"/>
              </a:spcAft>
              <a:buClr>
                <a:srgbClr val="923E33"/>
              </a:buClr>
              <a:buSzPts val="1100"/>
              <a:buFont typeface="Arial"/>
              <a:buNone/>
            </a:pPr>
            <a:r>
              <a:rPr b="1" lang="en">
                <a:solidFill>
                  <a:srgbClr val="D0723E"/>
                </a:solidFill>
                <a:latin typeface="Cabin"/>
                <a:ea typeface="Cabin"/>
                <a:cs typeface="Cabin"/>
                <a:sym typeface="Cabin"/>
              </a:rPr>
              <a:t>         </a:t>
            </a:r>
            <a:endParaRPr b="1">
              <a:solidFill>
                <a:srgbClr val="D0723E"/>
              </a:solidFill>
              <a:latin typeface="Cabin"/>
              <a:ea typeface="Cabin"/>
              <a:cs typeface="Cabin"/>
              <a:sym typeface="Cabin"/>
            </a:endParaRPr>
          </a:p>
          <a:p>
            <a:pPr indent="0" lvl="0" marL="0" rtl="0" algn="l">
              <a:spcBef>
                <a:spcPts val="1600"/>
              </a:spcBef>
              <a:spcAft>
                <a:spcPts val="0"/>
              </a:spcAft>
              <a:buNone/>
            </a:pPr>
            <a:r>
              <a:t/>
            </a:r>
            <a:endParaRPr/>
          </a:p>
        </p:txBody>
      </p:sp>
      <p:sp>
        <p:nvSpPr>
          <p:cNvPr id="1381" name="Google Shape;1381;p110"/>
          <p:cNvSpPr txBox="1"/>
          <p:nvPr>
            <p:ph type="title"/>
          </p:nvPr>
        </p:nvSpPr>
        <p:spPr>
          <a:xfrm>
            <a:off x="720000" y="381789"/>
            <a:ext cx="7704000" cy="60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Current Events</a:t>
            </a:r>
            <a:endParaRPr/>
          </a:p>
        </p:txBody>
      </p:sp>
      <p:pic>
        <p:nvPicPr>
          <p:cNvPr descr="a sign that says breaking news in white letters (Provided by Tenor)" id="1382" name="Google Shape;1382;p110"/>
          <p:cNvPicPr preferRelativeResize="0"/>
          <p:nvPr/>
        </p:nvPicPr>
        <p:blipFill>
          <a:blip r:embed="rId3">
            <a:alphaModFix/>
          </a:blip>
          <a:stretch>
            <a:fillRect/>
          </a:stretch>
        </p:blipFill>
        <p:spPr>
          <a:xfrm>
            <a:off x="3766050" y="2210650"/>
            <a:ext cx="1324450" cy="878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11"/>
          <p:cNvSpPr txBox="1"/>
          <p:nvPr>
            <p:ph type="title"/>
          </p:nvPr>
        </p:nvSpPr>
        <p:spPr>
          <a:xfrm>
            <a:off x="963875" y="426725"/>
            <a:ext cx="6908400" cy="191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Office Hours</a:t>
            </a:r>
            <a:endParaRPr sz="4000"/>
          </a:p>
          <a:p>
            <a:pPr indent="0" lvl="0" marL="0" rtl="0" algn="ctr">
              <a:spcBef>
                <a:spcPts val="0"/>
              </a:spcBef>
              <a:spcAft>
                <a:spcPts val="0"/>
              </a:spcAft>
              <a:buNone/>
            </a:pPr>
            <a:r>
              <a:rPr lang="en" sz="4000"/>
              <a:t>Tues: Ms Dhillon</a:t>
            </a:r>
            <a:endParaRPr sz="4000"/>
          </a:p>
          <a:p>
            <a:pPr indent="0" lvl="0" marL="0" rtl="0" algn="ctr">
              <a:spcBef>
                <a:spcPts val="0"/>
              </a:spcBef>
              <a:spcAft>
                <a:spcPts val="0"/>
              </a:spcAft>
              <a:buNone/>
            </a:pPr>
            <a:r>
              <a:rPr lang="en" sz="4000"/>
              <a:t>Thurs: Mr Hagan</a:t>
            </a:r>
            <a:endParaRPr sz="4000"/>
          </a:p>
        </p:txBody>
      </p:sp>
      <p:sp>
        <p:nvSpPr>
          <p:cNvPr id="1388" name="Google Shape;1388;p111"/>
          <p:cNvSpPr txBox="1"/>
          <p:nvPr>
            <p:ph idx="1" type="subTitle"/>
          </p:nvPr>
        </p:nvSpPr>
        <p:spPr>
          <a:xfrm>
            <a:off x="2158550" y="2398750"/>
            <a:ext cx="4872900" cy="57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sz="1800"/>
              <a:t> Contact Information: </a:t>
            </a:r>
            <a:r>
              <a:rPr lang="en" sz="1800" u="sng">
                <a:solidFill>
                  <a:schemeClr val="hlink"/>
                </a:solidFill>
                <a:hlinkClick r:id="rId3"/>
              </a:rPr>
              <a:t>jdhillon@ms447.org</a:t>
            </a:r>
            <a:endParaRPr sz="1800"/>
          </a:p>
          <a:p>
            <a:pPr indent="0" lvl="0" marL="0" rtl="0" algn="ctr">
              <a:spcBef>
                <a:spcPts val="0"/>
              </a:spcBef>
              <a:spcAft>
                <a:spcPts val="0"/>
              </a:spcAft>
              <a:buNone/>
            </a:pPr>
            <a:r>
              <a:rPr lang="en" sz="1800"/>
              <a:t>                                                jhagan@ms447.org</a:t>
            </a:r>
            <a:endParaRPr sz="1800"/>
          </a:p>
        </p:txBody>
      </p:sp>
      <p:graphicFrame>
        <p:nvGraphicFramePr>
          <p:cNvPr id="1389" name="Google Shape;1389;p111"/>
          <p:cNvGraphicFramePr/>
          <p:nvPr/>
        </p:nvGraphicFramePr>
        <p:xfrm>
          <a:off x="1605850" y="3569100"/>
          <a:ext cx="3000000" cy="3000000"/>
        </p:xfrm>
        <a:graphic>
          <a:graphicData uri="http://schemas.openxmlformats.org/drawingml/2006/table">
            <a:tbl>
              <a:tblPr>
                <a:noFill/>
                <a:tableStyleId>{2C429D63-BCBB-4C25-8C1F-92EB18F02FD9}</a:tableStyleId>
              </a:tblPr>
              <a:tblGrid>
                <a:gridCol w="6821025"/>
              </a:tblGrid>
              <a:tr h="381000">
                <a:tc>
                  <a:txBody>
                    <a:bodyPr/>
                    <a:lstStyle/>
                    <a:p>
                      <a:pPr indent="0" lvl="0" marL="0" rtl="0" algn="l">
                        <a:spcBef>
                          <a:spcPts val="0"/>
                        </a:spcBef>
                        <a:spcAft>
                          <a:spcPts val="0"/>
                        </a:spcAft>
                        <a:buNone/>
                      </a:pPr>
                      <a:r>
                        <a:rPr lang="en"/>
                        <a:t>If absent or need to review/finish work, every lesson every day is posted on Google Classroom with videos/documents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major projects, we will email with each part and its due dates. Again all material will be be posted on Google Classroom. Please check in with your child.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2"/>
                    </a:solidFill>
                  </a:tcPr>
                </a:tc>
              </a:tr>
            </a:tbl>
          </a:graphicData>
        </a:graphic>
      </p:graphicFrame>
      <p:pic>
        <p:nvPicPr>
          <p:cNvPr descr="Black board with the inscription HELP ME. Vector illustration. (Provided by Getty Images)" id="1390" name="Google Shape;1390;p111"/>
          <p:cNvPicPr preferRelativeResize="0"/>
          <p:nvPr/>
        </p:nvPicPr>
        <p:blipFill>
          <a:blip r:embed="rId4">
            <a:alphaModFix/>
          </a:blip>
          <a:stretch>
            <a:fillRect/>
          </a:stretch>
        </p:blipFill>
        <p:spPr>
          <a:xfrm rot="-1031562">
            <a:off x="842996" y="630729"/>
            <a:ext cx="1802233" cy="1276892"/>
          </a:xfrm>
          <a:prstGeom prst="rect">
            <a:avLst/>
          </a:prstGeom>
          <a:noFill/>
          <a:ln>
            <a:noFill/>
          </a:ln>
        </p:spPr>
      </p:pic>
      <p:pic>
        <p:nvPicPr>
          <p:cNvPr descr="File:Google Classroom Logo.svg - Wikimedia Commons" id="1391" name="Google Shape;1391;p111"/>
          <p:cNvPicPr preferRelativeResize="0"/>
          <p:nvPr/>
        </p:nvPicPr>
        <p:blipFill>
          <a:blip r:embed="rId5">
            <a:alphaModFix/>
          </a:blip>
          <a:stretch>
            <a:fillRect/>
          </a:stretch>
        </p:blipFill>
        <p:spPr>
          <a:xfrm rot="1446273">
            <a:off x="7679702" y="2597637"/>
            <a:ext cx="1194240" cy="103152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12"/>
          <p:cNvSpPr txBox="1"/>
          <p:nvPr>
            <p:ph type="title"/>
          </p:nvPr>
        </p:nvSpPr>
        <p:spPr>
          <a:xfrm>
            <a:off x="608225" y="1044300"/>
            <a:ext cx="7516800" cy="229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Any questions?</a:t>
            </a:r>
            <a:endParaRPr sz="4800"/>
          </a:p>
          <a:p>
            <a:pPr indent="0" lvl="0" marL="0" rtl="0" algn="ctr">
              <a:spcBef>
                <a:spcPts val="0"/>
              </a:spcBef>
              <a:spcAft>
                <a:spcPts val="0"/>
              </a:spcAft>
              <a:buNone/>
            </a:pPr>
            <a:r>
              <a:rPr lang="en" sz="4800"/>
              <a:t>Thank you for joining us</a:t>
            </a:r>
            <a:endParaRPr sz="4800"/>
          </a:p>
        </p:txBody>
      </p:sp>
      <p:sp>
        <p:nvSpPr>
          <p:cNvPr id="1397" name="Google Shape;1397;p112"/>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Talent</a:t>
            </a:r>
            <a:endParaRPr b="1" sz="1600">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13"/>
          <p:cNvSpPr txBox="1"/>
          <p:nvPr>
            <p:ph type="title"/>
          </p:nvPr>
        </p:nvSpPr>
        <p:spPr>
          <a:xfrm>
            <a:off x="1101725" y="541825"/>
            <a:ext cx="2121900" cy="80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Talent</a:t>
            </a:r>
            <a:endParaRPr sz="5900"/>
          </a:p>
        </p:txBody>
      </p:sp>
      <p:sp>
        <p:nvSpPr>
          <p:cNvPr id="1403" name="Google Shape;1403;p113"/>
          <p:cNvSpPr txBox="1"/>
          <p:nvPr>
            <p:ph idx="2" type="title"/>
          </p:nvPr>
        </p:nvSpPr>
        <p:spPr>
          <a:xfrm>
            <a:off x="1101725" y="2205500"/>
            <a:ext cx="5366100" cy="159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2"/>
                </a:solidFill>
                <a:latin typeface="Barrio"/>
                <a:ea typeface="Barrio"/>
                <a:cs typeface="Barrio"/>
                <a:sym typeface="Barrio"/>
              </a:rPr>
              <a:t>Shari Acker (Theater),</a:t>
            </a:r>
            <a:endParaRPr sz="3000">
              <a:solidFill>
                <a:schemeClr val="lt2"/>
              </a:solidFill>
              <a:latin typeface="Barrio"/>
              <a:ea typeface="Barrio"/>
              <a:cs typeface="Barrio"/>
              <a:sym typeface="Barrio"/>
            </a:endParaRPr>
          </a:p>
          <a:p>
            <a:pPr indent="0" lvl="0" marL="0" rtl="0" algn="ctr">
              <a:spcBef>
                <a:spcPts val="0"/>
              </a:spcBef>
              <a:spcAft>
                <a:spcPts val="0"/>
              </a:spcAft>
              <a:buNone/>
            </a:pPr>
            <a:r>
              <a:rPr lang="en" sz="3000">
                <a:solidFill>
                  <a:schemeClr val="lt2"/>
                </a:solidFill>
                <a:latin typeface="Barrio"/>
                <a:ea typeface="Barrio"/>
                <a:cs typeface="Barrio"/>
                <a:sym typeface="Barrio"/>
              </a:rPr>
              <a:t>Julia Farrell (Dance),</a:t>
            </a:r>
            <a:endParaRPr sz="3000">
              <a:solidFill>
                <a:schemeClr val="lt2"/>
              </a:solidFill>
              <a:latin typeface="Barrio"/>
              <a:ea typeface="Barrio"/>
              <a:cs typeface="Barrio"/>
              <a:sym typeface="Barrio"/>
            </a:endParaRPr>
          </a:p>
          <a:p>
            <a:pPr indent="0" lvl="0" marL="0" rtl="0" algn="ctr">
              <a:spcBef>
                <a:spcPts val="0"/>
              </a:spcBef>
              <a:spcAft>
                <a:spcPts val="0"/>
              </a:spcAft>
              <a:buNone/>
            </a:pPr>
            <a:r>
              <a:rPr lang="en" sz="3000">
                <a:solidFill>
                  <a:schemeClr val="lt2"/>
                </a:solidFill>
                <a:latin typeface="Barrio"/>
                <a:ea typeface="Barrio"/>
                <a:cs typeface="Barrio"/>
                <a:sym typeface="Barrio"/>
              </a:rPr>
              <a:t>Kristel McKanna (Art)</a:t>
            </a:r>
            <a:endParaRPr sz="3000">
              <a:solidFill>
                <a:schemeClr val="lt2"/>
              </a:solidFill>
              <a:latin typeface="Barrio"/>
              <a:ea typeface="Barrio"/>
              <a:cs typeface="Barrio"/>
              <a:sym typeface="Barrio"/>
            </a:endParaRPr>
          </a:p>
          <a:p>
            <a:pPr indent="0" lvl="0" marL="0" rtl="0" algn="ctr">
              <a:spcBef>
                <a:spcPts val="0"/>
              </a:spcBef>
              <a:spcAft>
                <a:spcPts val="0"/>
              </a:spcAft>
              <a:buNone/>
            </a:pPr>
            <a:r>
              <a:rPr lang="en" sz="3000">
                <a:solidFill>
                  <a:schemeClr val="lt2"/>
                </a:solidFill>
                <a:latin typeface="Barrio"/>
                <a:ea typeface="Barrio"/>
                <a:cs typeface="Barrio"/>
                <a:sym typeface="Barrio"/>
              </a:rPr>
              <a:t>Kim Landman (Tech), </a:t>
            </a:r>
            <a:endParaRPr sz="3000">
              <a:solidFill>
                <a:schemeClr val="lt2"/>
              </a:solidFill>
              <a:latin typeface="Barrio"/>
              <a:ea typeface="Barrio"/>
              <a:cs typeface="Barrio"/>
              <a:sym typeface="Barrio"/>
            </a:endParaRPr>
          </a:p>
          <a:p>
            <a:pPr indent="0" lvl="0" marL="0" rtl="0" algn="ctr">
              <a:spcBef>
                <a:spcPts val="0"/>
              </a:spcBef>
              <a:spcAft>
                <a:spcPts val="0"/>
              </a:spcAft>
              <a:buNone/>
            </a:pPr>
            <a:r>
              <a:rPr lang="en" sz="3000">
                <a:solidFill>
                  <a:schemeClr val="lt2"/>
                </a:solidFill>
                <a:latin typeface="Barrio"/>
                <a:ea typeface="Barrio"/>
                <a:cs typeface="Barrio"/>
                <a:sym typeface="Barrio"/>
              </a:rPr>
              <a:t>William Mullins (Music)</a:t>
            </a:r>
            <a:endParaRPr sz="4300">
              <a:latin typeface="Alegreya Sans"/>
              <a:ea typeface="Alegreya Sans"/>
              <a:cs typeface="Alegreya Sans"/>
              <a:sym typeface="Alegreya Sans"/>
            </a:endParaRPr>
          </a:p>
        </p:txBody>
      </p:sp>
      <p:pic>
        <p:nvPicPr>
          <p:cNvPr id="1404" name="Google Shape;1404;p113"/>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405" name="Google Shape;1405;p113"/>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406" name="Google Shape;1406;p113"/>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407" name="Google Shape;1407;p113"/>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408" name="Google Shape;1408;p113"/>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409" name="Google Shape;1409;p113"/>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410" name="Google Shape;1410;p113"/>
          <p:cNvPicPr preferRelativeResize="0"/>
          <p:nvPr/>
        </p:nvPicPr>
        <p:blipFill>
          <a:blip r:embed="rId6">
            <a:alphaModFix/>
          </a:blip>
          <a:stretch>
            <a:fillRect/>
          </a:stretch>
        </p:blipFill>
        <p:spPr>
          <a:xfrm>
            <a:off x="3678471" y="669365"/>
            <a:ext cx="339650" cy="357883"/>
          </a:xfrm>
          <a:prstGeom prst="rect">
            <a:avLst/>
          </a:prstGeom>
          <a:noFill/>
          <a:ln>
            <a:noFill/>
          </a:ln>
        </p:spPr>
      </p:pic>
      <p:sp>
        <p:nvSpPr>
          <p:cNvPr id="1411" name="Google Shape;1411;p113"/>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Physical Education</a:t>
            </a:r>
            <a:endParaRPr b="1" sz="1600">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5" name="Shape 1415"/>
        <p:cNvGrpSpPr/>
        <p:nvPr/>
      </p:nvGrpSpPr>
      <p:grpSpPr>
        <a:xfrm>
          <a:off x="0" y="0"/>
          <a:ext cx="0" cy="0"/>
          <a:chOff x="0" y="0"/>
          <a:chExt cx="0" cy="0"/>
        </a:xfrm>
      </p:grpSpPr>
      <p:sp>
        <p:nvSpPr>
          <p:cNvPr id="1416" name="Google Shape;1416;p114"/>
          <p:cNvSpPr txBox="1"/>
          <p:nvPr/>
        </p:nvSpPr>
        <p:spPr>
          <a:xfrm>
            <a:off x="2257300" y="224600"/>
            <a:ext cx="62778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accent1"/>
                </a:solidFill>
                <a:latin typeface="Cabin"/>
                <a:ea typeface="Cabin"/>
                <a:cs typeface="Cabin"/>
                <a:sym typeface="Cabin"/>
              </a:rPr>
              <a:t>Theater</a:t>
            </a:r>
            <a:endParaRPr sz="3600">
              <a:solidFill>
                <a:schemeClr val="accent1"/>
              </a:solidFill>
              <a:latin typeface="Cabin"/>
              <a:ea typeface="Cabin"/>
              <a:cs typeface="Cabin"/>
              <a:sym typeface="Cabin"/>
            </a:endParaRPr>
          </a:p>
          <a:p>
            <a:pPr indent="0" lvl="0" marL="0" rtl="0" algn="l">
              <a:spcBef>
                <a:spcPts val="0"/>
              </a:spcBef>
              <a:spcAft>
                <a:spcPts val="0"/>
              </a:spcAft>
              <a:buNone/>
            </a:pPr>
            <a:r>
              <a:rPr lang="en" sz="1700">
                <a:solidFill>
                  <a:schemeClr val="accent1"/>
                </a:solidFill>
                <a:latin typeface="Cabin"/>
                <a:ea typeface="Cabin"/>
                <a:cs typeface="Cabin"/>
                <a:sym typeface="Cabin"/>
              </a:rPr>
              <a:t>Shari Acker  • </a:t>
            </a:r>
            <a:r>
              <a:rPr lang="en" sz="1700" u="sng">
                <a:solidFill>
                  <a:schemeClr val="accent1"/>
                </a:solidFill>
                <a:latin typeface="Cabin"/>
                <a:ea typeface="Cabin"/>
                <a:cs typeface="Cabin"/>
                <a:sym typeface="Cabin"/>
                <a:hlinkClick r:id="rId3">
                  <a:extLst>
                    <a:ext uri="{A12FA001-AC4F-418D-AE19-62706E023703}">
                      <ahyp:hlinkClr val="tx"/>
                    </a:ext>
                  </a:extLst>
                </a:hlinkClick>
              </a:rPr>
              <a:t>Sacker@ms447.org</a:t>
            </a:r>
            <a:endParaRPr sz="1700">
              <a:solidFill>
                <a:schemeClr val="accent1"/>
              </a:solidFill>
              <a:latin typeface="Cabin"/>
              <a:ea typeface="Cabin"/>
              <a:cs typeface="Cabin"/>
              <a:sym typeface="Cabin"/>
            </a:endParaRPr>
          </a:p>
          <a:p>
            <a:pPr indent="0" lvl="0" marL="0" rtl="0" algn="l">
              <a:spcBef>
                <a:spcPts val="0"/>
              </a:spcBef>
              <a:spcAft>
                <a:spcPts val="0"/>
              </a:spcAft>
              <a:buNone/>
            </a:pPr>
            <a:r>
              <a:rPr lang="en" sz="1700">
                <a:solidFill>
                  <a:schemeClr val="accent1"/>
                </a:solidFill>
                <a:latin typeface="Cabin"/>
                <a:ea typeface="Cabin"/>
                <a:cs typeface="Cabin"/>
                <a:sym typeface="Cabin"/>
              </a:rPr>
              <a:t>Office hours on Thursdays</a:t>
            </a:r>
            <a:endParaRPr sz="1700">
              <a:solidFill>
                <a:schemeClr val="accent1"/>
              </a:solidFill>
              <a:latin typeface="Cabin"/>
              <a:ea typeface="Cabin"/>
              <a:cs typeface="Cabin"/>
              <a:sym typeface="Cabin"/>
            </a:endParaRPr>
          </a:p>
          <a:p>
            <a:pPr indent="0" lvl="0" marL="0" rtl="0" algn="l">
              <a:spcBef>
                <a:spcPts val="0"/>
              </a:spcBef>
              <a:spcAft>
                <a:spcPts val="0"/>
              </a:spcAft>
              <a:buNone/>
            </a:pPr>
            <a:r>
              <a:rPr lang="en" sz="1700">
                <a:solidFill>
                  <a:schemeClr val="accent1"/>
                </a:solidFill>
                <a:latin typeface="Cabin"/>
                <a:ea typeface="Cabin"/>
                <a:cs typeface="Cabin"/>
                <a:sym typeface="Cabin"/>
              </a:rPr>
              <a:t>Lunch Club on B Days</a:t>
            </a:r>
            <a:endParaRPr sz="1700">
              <a:solidFill>
                <a:schemeClr val="accent1"/>
              </a:solidFill>
              <a:latin typeface="Cabin"/>
              <a:ea typeface="Cabin"/>
              <a:cs typeface="Cabin"/>
              <a:sym typeface="Cabin"/>
            </a:endParaRPr>
          </a:p>
        </p:txBody>
      </p:sp>
      <p:pic>
        <p:nvPicPr>
          <p:cNvPr id="1417" name="Google Shape;1417;p114"/>
          <p:cNvPicPr preferRelativeResize="0"/>
          <p:nvPr/>
        </p:nvPicPr>
        <p:blipFill>
          <a:blip r:embed="rId4">
            <a:alphaModFix/>
          </a:blip>
          <a:stretch>
            <a:fillRect/>
          </a:stretch>
        </p:blipFill>
        <p:spPr>
          <a:xfrm>
            <a:off x="1516100" y="1951700"/>
            <a:ext cx="4615675" cy="2785926"/>
          </a:xfrm>
          <a:prstGeom prst="rect">
            <a:avLst/>
          </a:prstGeom>
          <a:noFill/>
          <a:ln>
            <a:noFill/>
          </a:ln>
        </p:spPr>
      </p:pic>
      <p:sp>
        <p:nvSpPr>
          <p:cNvPr id="1418" name="Google Shape;1418;p114"/>
          <p:cNvSpPr txBox="1"/>
          <p:nvPr/>
        </p:nvSpPr>
        <p:spPr>
          <a:xfrm>
            <a:off x="6255300" y="1481125"/>
            <a:ext cx="2811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Cabin"/>
                <a:ea typeface="Cabin"/>
                <a:cs typeface="Cabin"/>
                <a:sym typeface="Cabin"/>
              </a:rPr>
              <a:t> </a:t>
            </a:r>
            <a:r>
              <a:rPr lang="en" sz="1600">
                <a:solidFill>
                  <a:schemeClr val="accent1"/>
                </a:solidFill>
                <a:latin typeface="Cabin"/>
                <a:ea typeface="Cabin"/>
                <a:cs typeface="Cabin"/>
                <a:sym typeface="Cabin"/>
              </a:rPr>
              <a:t>    </a:t>
            </a:r>
            <a:r>
              <a:rPr b="1" lang="en" sz="1600">
                <a:solidFill>
                  <a:schemeClr val="accent1"/>
                </a:solidFill>
                <a:latin typeface="Cabin"/>
                <a:ea typeface="Cabin"/>
                <a:cs typeface="Cabin"/>
                <a:sym typeface="Cabin"/>
              </a:rPr>
              <a:t>Units of Study</a:t>
            </a:r>
            <a:endParaRPr b="1" sz="1600">
              <a:solidFill>
                <a:schemeClr val="accent1"/>
              </a:solidFill>
              <a:latin typeface="Cabin"/>
              <a:ea typeface="Cabin"/>
              <a:cs typeface="Cabin"/>
              <a:sym typeface="Cabin"/>
            </a:endParaRPr>
          </a:p>
          <a:p>
            <a:pPr indent="-330200" lvl="0" marL="457200" rtl="0" algn="l">
              <a:spcBef>
                <a:spcPts val="0"/>
              </a:spcBef>
              <a:spcAft>
                <a:spcPts val="0"/>
              </a:spcAft>
              <a:buClr>
                <a:schemeClr val="accent1"/>
              </a:buClr>
              <a:buSzPts val="1600"/>
              <a:buFont typeface="Cabin"/>
              <a:buChar char="★"/>
            </a:pPr>
            <a:r>
              <a:rPr lang="en" sz="1600">
                <a:solidFill>
                  <a:schemeClr val="accent1"/>
                </a:solidFill>
                <a:latin typeface="Cabin"/>
                <a:ea typeface="Cabin"/>
                <a:cs typeface="Cabin"/>
                <a:sym typeface="Cabin"/>
              </a:rPr>
              <a:t>Monologue  Performance</a:t>
            </a:r>
            <a:endParaRPr sz="1600">
              <a:solidFill>
                <a:schemeClr val="accent1"/>
              </a:solidFill>
              <a:latin typeface="Cabin"/>
              <a:ea typeface="Cabin"/>
              <a:cs typeface="Cabin"/>
              <a:sym typeface="Cabin"/>
            </a:endParaRPr>
          </a:p>
          <a:p>
            <a:pPr indent="-330200" lvl="0" marL="457200" rtl="0" algn="l">
              <a:spcBef>
                <a:spcPts val="0"/>
              </a:spcBef>
              <a:spcAft>
                <a:spcPts val="0"/>
              </a:spcAft>
              <a:buClr>
                <a:schemeClr val="accent1"/>
              </a:buClr>
              <a:buSzPts val="1600"/>
              <a:buFont typeface="Cabin"/>
              <a:buChar char="★"/>
            </a:pPr>
            <a:r>
              <a:rPr lang="en" sz="1600">
                <a:solidFill>
                  <a:schemeClr val="accent1"/>
                </a:solidFill>
                <a:latin typeface="Cabin"/>
                <a:ea typeface="Cabin"/>
                <a:cs typeface="Cabin"/>
                <a:sym typeface="Cabin"/>
              </a:rPr>
              <a:t>Scene Study</a:t>
            </a:r>
            <a:endParaRPr sz="1600">
              <a:solidFill>
                <a:schemeClr val="accent1"/>
              </a:solidFill>
              <a:latin typeface="Cabin"/>
              <a:ea typeface="Cabin"/>
              <a:cs typeface="Cabin"/>
              <a:sym typeface="Cabin"/>
            </a:endParaRPr>
          </a:p>
          <a:p>
            <a:pPr indent="-330200" lvl="0" marL="457200" rtl="0" algn="l">
              <a:spcBef>
                <a:spcPts val="0"/>
              </a:spcBef>
              <a:spcAft>
                <a:spcPts val="0"/>
              </a:spcAft>
              <a:buClr>
                <a:schemeClr val="accent1"/>
              </a:buClr>
              <a:buSzPts val="1600"/>
              <a:buFont typeface="Cabin"/>
              <a:buChar char="★"/>
            </a:pPr>
            <a:r>
              <a:rPr lang="en" sz="1600">
                <a:solidFill>
                  <a:schemeClr val="accent1"/>
                </a:solidFill>
                <a:latin typeface="Cabin"/>
                <a:ea typeface="Cabin"/>
                <a:cs typeface="Cabin"/>
                <a:sym typeface="Cabin"/>
              </a:rPr>
              <a:t>Playwriting</a:t>
            </a:r>
            <a:endParaRPr sz="1600">
              <a:solidFill>
                <a:schemeClr val="accent1"/>
              </a:solidFill>
              <a:latin typeface="Cabin"/>
              <a:ea typeface="Cabin"/>
              <a:cs typeface="Cabin"/>
              <a:sym typeface="Cabin"/>
            </a:endParaRPr>
          </a:p>
          <a:p>
            <a:pPr indent="-330200" lvl="0" marL="457200" rtl="0" algn="l">
              <a:spcBef>
                <a:spcPts val="0"/>
              </a:spcBef>
              <a:spcAft>
                <a:spcPts val="0"/>
              </a:spcAft>
              <a:buClr>
                <a:schemeClr val="accent1"/>
              </a:buClr>
              <a:buSzPts val="1600"/>
              <a:buFont typeface="Cabin"/>
              <a:buChar char="★"/>
            </a:pPr>
            <a:r>
              <a:rPr lang="en" sz="1600">
                <a:solidFill>
                  <a:schemeClr val="accent1"/>
                </a:solidFill>
                <a:latin typeface="Cabin"/>
                <a:ea typeface="Cabin"/>
                <a:cs typeface="Cabin"/>
                <a:sym typeface="Cabin"/>
              </a:rPr>
              <a:t>Advanced Improvisation</a:t>
            </a:r>
            <a:endParaRPr sz="1600">
              <a:solidFill>
                <a:schemeClr val="accent1"/>
              </a:solidFill>
              <a:latin typeface="Cabin"/>
              <a:ea typeface="Cabin"/>
              <a:cs typeface="Cabin"/>
              <a:sym typeface="Cabin"/>
            </a:endParaRPr>
          </a:p>
        </p:txBody>
      </p:sp>
      <p:pic>
        <p:nvPicPr>
          <p:cNvPr id="1419" name="Google Shape;1419;p114"/>
          <p:cNvPicPr preferRelativeResize="0"/>
          <p:nvPr/>
        </p:nvPicPr>
        <p:blipFill>
          <a:blip r:embed="rId5">
            <a:alphaModFix/>
          </a:blip>
          <a:stretch>
            <a:fillRect/>
          </a:stretch>
        </p:blipFill>
        <p:spPr>
          <a:xfrm>
            <a:off x="7202596" y="3698977"/>
            <a:ext cx="339650" cy="357883"/>
          </a:xfrm>
          <a:prstGeom prst="rect">
            <a:avLst/>
          </a:prstGeom>
          <a:noFill/>
          <a:ln>
            <a:noFill/>
          </a:ln>
        </p:spPr>
      </p:pic>
      <p:pic>
        <p:nvPicPr>
          <p:cNvPr id="1420" name="Google Shape;1420;p114"/>
          <p:cNvPicPr preferRelativeResize="0"/>
          <p:nvPr/>
        </p:nvPicPr>
        <p:blipFill>
          <a:blip r:embed="rId5">
            <a:alphaModFix/>
          </a:blip>
          <a:stretch>
            <a:fillRect/>
          </a:stretch>
        </p:blipFill>
        <p:spPr>
          <a:xfrm>
            <a:off x="7648446" y="224602"/>
            <a:ext cx="339650" cy="357883"/>
          </a:xfrm>
          <a:prstGeom prst="rect">
            <a:avLst/>
          </a:prstGeom>
          <a:noFill/>
          <a:ln>
            <a:noFill/>
          </a:ln>
        </p:spPr>
      </p:pic>
      <p:pic>
        <p:nvPicPr>
          <p:cNvPr id="1421" name="Google Shape;1421;p114"/>
          <p:cNvPicPr preferRelativeResize="0"/>
          <p:nvPr/>
        </p:nvPicPr>
        <p:blipFill>
          <a:blip r:embed="rId5">
            <a:alphaModFix/>
          </a:blip>
          <a:stretch>
            <a:fillRect/>
          </a:stretch>
        </p:blipFill>
        <p:spPr>
          <a:xfrm>
            <a:off x="6817971" y="1057452"/>
            <a:ext cx="339650" cy="357883"/>
          </a:xfrm>
          <a:prstGeom prst="rect">
            <a:avLst/>
          </a:prstGeom>
          <a:noFill/>
          <a:ln>
            <a:noFill/>
          </a:ln>
        </p:spPr>
      </p:pic>
      <p:pic>
        <p:nvPicPr>
          <p:cNvPr id="1422" name="Google Shape;1422;p114"/>
          <p:cNvPicPr preferRelativeResize="0"/>
          <p:nvPr/>
        </p:nvPicPr>
        <p:blipFill>
          <a:blip r:embed="rId6">
            <a:alphaModFix/>
          </a:blip>
          <a:stretch>
            <a:fillRect/>
          </a:stretch>
        </p:blipFill>
        <p:spPr>
          <a:xfrm flipH="1" rot="-7301516">
            <a:off x="340324" y="3482133"/>
            <a:ext cx="627226" cy="4036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79"/>
          <p:cNvSpPr txBox="1"/>
          <p:nvPr>
            <p:ph type="title"/>
          </p:nvPr>
        </p:nvSpPr>
        <p:spPr>
          <a:xfrm>
            <a:off x="1178099" y="427413"/>
            <a:ext cx="40428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Related Services</a:t>
            </a:r>
            <a:endParaRPr sz="5900"/>
          </a:p>
        </p:txBody>
      </p:sp>
      <p:sp>
        <p:nvSpPr>
          <p:cNvPr id="1053" name="Google Shape;1053;p79"/>
          <p:cNvSpPr txBox="1"/>
          <p:nvPr>
            <p:ph idx="2" type="title"/>
          </p:nvPr>
        </p:nvSpPr>
        <p:spPr>
          <a:xfrm>
            <a:off x="829225" y="2333300"/>
            <a:ext cx="5366100" cy="329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900">
              <a:solidFill>
                <a:srgbClr val="6D5E49"/>
              </a:solidFill>
              <a:latin typeface="Titan One"/>
              <a:ea typeface="Titan One"/>
              <a:cs typeface="Titan One"/>
              <a:sym typeface="Titan One"/>
            </a:endParaRPr>
          </a:p>
          <a:p>
            <a:pPr indent="0" lvl="0" marL="0" rtl="0" algn="ctr">
              <a:spcBef>
                <a:spcPts val="0"/>
              </a:spcBef>
              <a:spcAft>
                <a:spcPts val="0"/>
              </a:spcAft>
              <a:buNone/>
            </a:pPr>
            <a:r>
              <a:t/>
            </a:r>
            <a:endParaRPr sz="2000">
              <a:solidFill>
                <a:srgbClr val="DA3915"/>
              </a:solidFill>
              <a:latin typeface="Oswald"/>
              <a:ea typeface="Oswald"/>
              <a:cs typeface="Oswald"/>
              <a:sym typeface="Oswald"/>
            </a:endParaRPr>
          </a:p>
        </p:txBody>
      </p:sp>
      <p:pic>
        <p:nvPicPr>
          <p:cNvPr id="1054" name="Google Shape;1054;p79"/>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055" name="Google Shape;1055;p79"/>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056" name="Google Shape;1056;p79"/>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057" name="Google Shape;1057;p79"/>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058" name="Google Shape;1058;p79"/>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059" name="Google Shape;1059;p79"/>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060" name="Google Shape;1060;p79"/>
          <p:cNvPicPr preferRelativeResize="0"/>
          <p:nvPr/>
        </p:nvPicPr>
        <p:blipFill>
          <a:blip r:embed="rId6">
            <a:alphaModFix/>
          </a:blip>
          <a:stretch>
            <a:fillRect/>
          </a:stretch>
        </p:blipFill>
        <p:spPr>
          <a:xfrm>
            <a:off x="5220896" y="1396765"/>
            <a:ext cx="339650" cy="357883"/>
          </a:xfrm>
          <a:prstGeom prst="rect">
            <a:avLst/>
          </a:prstGeom>
          <a:noFill/>
          <a:ln>
            <a:noFill/>
          </a:ln>
        </p:spPr>
      </p:pic>
      <p:sp>
        <p:nvSpPr>
          <p:cNvPr id="1061" name="Google Shape;1061;p79"/>
          <p:cNvSpPr/>
          <p:nvPr/>
        </p:nvSpPr>
        <p:spPr>
          <a:xfrm>
            <a:off x="488500" y="3796275"/>
            <a:ext cx="28143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Social Worker/ Guidance </a:t>
            </a:r>
            <a:r>
              <a:rPr b="1" lang="en" sz="1600">
                <a:latin typeface="Oswald"/>
                <a:ea typeface="Oswald"/>
                <a:cs typeface="Oswald"/>
                <a:sym typeface="Oswald"/>
              </a:rPr>
              <a:t>Counselor</a:t>
            </a:r>
            <a:endParaRPr b="1" sz="1600">
              <a:latin typeface="Oswald"/>
              <a:ea typeface="Oswald"/>
              <a:cs typeface="Oswald"/>
              <a:sym typeface="Oswald"/>
            </a:endParaRPr>
          </a:p>
        </p:txBody>
      </p:sp>
      <p:sp>
        <p:nvSpPr>
          <p:cNvPr id="1062" name="Google Shape;1062;p79"/>
          <p:cNvSpPr txBox="1"/>
          <p:nvPr/>
        </p:nvSpPr>
        <p:spPr>
          <a:xfrm>
            <a:off x="278625" y="1160438"/>
            <a:ext cx="61407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DA3915"/>
                </a:solidFill>
                <a:latin typeface="Oswald"/>
                <a:ea typeface="Oswald"/>
                <a:cs typeface="Oswald"/>
                <a:sym typeface="Oswald"/>
              </a:rPr>
              <a:t>Jessica Saunders (IEP Coordinator)</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Zoe Parker (School Psychologist)</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Stacey Billups (Social Worker)</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Paula Bentsianova (SLP)</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Marina Dimitrova (SLP)</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Jane Baraz (SLP)</a:t>
            </a:r>
            <a:endParaRPr sz="2000">
              <a:solidFill>
                <a:srgbClr val="DA3915"/>
              </a:solidFill>
              <a:latin typeface="Oswald"/>
              <a:ea typeface="Oswald"/>
              <a:cs typeface="Oswald"/>
              <a:sym typeface="Oswald"/>
            </a:endParaRPr>
          </a:p>
          <a:p>
            <a:pPr indent="0" lvl="0" marL="0" rtl="0" algn="ctr">
              <a:spcBef>
                <a:spcPts val="0"/>
              </a:spcBef>
              <a:spcAft>
                <a:spcPts val="0"/>
              </a:spcAft>
              <a:buNone/>
            </a:pPr>
            <a:r>
              <a:rPr lang="en" sz="2000">
                <a:solidFill>
                  <a:srgbClr val="DA3915"/>
                </a:solidFill>
                <a:latin typeface="Oswald"/>
                <a:ea typeface="Oswald"/>
                <a:cs typeface="Oswald"/>
                <a:sym typeface="Oswald"/>
              </a:rPr>
              <a:t>Nat Hookway (OT)</a:t>
            </a:r>
            <a:endParaRPr sz="2000">
              <a:solidFill>
                <a:srgbClr val="DA3915"/>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6" name="Shape 1426"/>
        <p:cNvGrpSpPr/>
        <p:nvPr/>
      </p:nvGrpSpPr>
      <p:grpSpPr>
        <a:xfrm>
          <a:off x="0" y="0"/>
          <a:ext cx="0" cy="0"/>
          <a:chOff x="0" y="0"/>
          <a:chExt cx="0" cy="0"/>
        </a:xfrm>
      </p:grpSpPr>
      <p:sp>
        <p:nvSpPr>
          <p:cNvPr id="1427" name="Google Shape;1427;p115"/>
          <p:cNvSpPr txBox="1"/>
          <p:nvPr>
            <p:ph type="title"/>
          </p:nvPr>
        </p:nvSpPr>
        <p:spPr>
          <a:xfrm>
            <a:off x="292175" y="177688"/>
            <a:ext cx="5538000" cy="144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300">
                <a:latin typeface="Cabin"/>
                <a:ea typeface="Cabin"/>
                <a:cs typeface="Cabin"/>
                <a:sym typeface="Cabin"/>
              </a:rPr>
              <a:t>Dance</a:t>
            </a:r>
            <a:endParaRPr b="1" sz="4300">
              <a:latin typeface="Cabin"/>
              <a:ea typeface="Cabin"/>
              <a:cs typeface="Cabin"/>
              <a:sym typeface="Cabin"/>
            </a:endParaRPr>
          </a:p>
          <a:p>
            <a:pPr indent="0" lvl="0" marL="0" rtl="0" algn="ctr">
              <a:spcBef>
                <a:spcPts val="0"/>
              </a:spcBef>
              <a:spcAft>
                <a:spcPts val="0"/>
              </a:spcAft>
              <a:buNone/>
            </a:pPr>
            <a:r>
              <a:rPr b="1" lang="en" sz="4300">
                <a:latin typeface="Cabin"/>
                <a:ea typeface="Cabin"/>
                <a:cs typeface="Cabin"/>
                <a:sym typeface="Cabin"/>
              </a:rPr>
              <a:t>Julia Farrell</a:t>
            </a:r>
            <a:endParaRPr b="1" sz="4300">
              <a:latin typeface="Cabin"/>
              <a:ea typeface="Cabin"/>
              <a:cs typeface="Cabin"/>
              <a:sym typeface="Cabin"/>
            </a:endParaRPr>
          </a:p>
        </p:txBody>
      </p:sp>
      <p:pic>
        <p:nvPicPr>
          <p:cNvPr id="1428" name="Google Shape;1428;p115"/>
          <p:cNvPicPr preferRelativeResize="0"/>
          <p:nvPr/>
        </p:nvPicPr>
        <p:blipFill>
          <a:blip r:embed="rId3">
            <a:alphaModFix/>
          </a:blip>
          <a:stretch>
            <a:fillRect/>
          </a:stretch>
        </p:blipFill>
        <p:spPr>
          <a:xfrm>
            <a:off x="6033896" y="1624600"/>
            <a:ext cx="2520449" cy="3360599"/>
          </a:xfrm>
          <a:prstGeom prst="rect">
            <a:avLst/>
          </a:prstGeom>
          <a:noFill/>
          <a:ln>
            <a:noFill/>
          </a:ln>
        </p:spPr>
      </p:pic>
      <p:pic>
        <p:nvPicPr>
          <p:cNvPr id="1429" name="Google Shape;1429;p115"/>
          <p:cNvPicPr preferRelativeResize="0"/>
          <p:nvPr/>
        </p:nvPicPr>
        <p:blipFill>
          <a:blip r:embed="rId4">
            <a:alphaModFix/>
          </a:blip>
          <a:stretch>
            <a:fillRect/>
          </a:stretch>
        </p:blipFill>
        <p:spPr>
          <a:xfrm>
            <a:off x="4998246" y="462402"/>
            <a:ext cx="339650" cy="357883"/>
          </a:xfrm>
          <a:prstGeom prst="rect">
            <a:avLst/>
          </a:prstGeom>
          <a:noFill/>
          <a:ln>
            <a:noFill/>
          </a:ln>
        </p:spPr>
      </p:pic>
      <p:pic>
        <p:nvPicPr>
          <p:cNvPr id="1430" name="Google Shape;1430;p115"/>
          <p:cNvPicPr preferRelativeResize="0"/>
          <p:nvPr/>
        </p:nvPicPr>
        <p:blipFill>
          <a:blip r:embed="rId4">
            <a:alphaModFix/>
          </a:blip>
          <a:stretch>
            <a:fillRect/>
          </a:stretch>
        </p:blipFill>
        <p:spPr>
          <a:xfrm>
            <a:off x="5740296" y="1204427"/>
            <a:ext cx="339650" cy="357883"/>
          </a:xfrm>
          <a:prstGeom prst="rect">
            <a:avLst/>
          </a:prstGeom>
          <a:noFill/>
          <a:ln>
            <a:noFill/>
          </a:ln>
        </p:spPr>
      </p:pic>
      <p:pic>
        <p:nvPicPr>
          <p:cNvPr id="1431" name="Google Shape;1431;p115"/>
          <p:cNvPicPr preferRelativeResize="0"/>
          <p:nvPr/>
        </p:nvPicPr>
        <p:blipFill>
          <a:blip r:embed="rId4">
            <a:alphaModFix/>
          </a:blip>
          <a:stretch>
            <a:fillRect/>
          </a:stretch>
        </p:blipFill>
        <p:spPr>
          <a:xfrm>
            <a:off x="3280121" y="1701552"/>
            <a:ext cx="339650" cy="357883"/>
          </a:xfrm>
          <a:prstGeom prst="rect">
            <a:avLst/>
          </a:prstGeom>
          <a:noFill/>
          <a:ln>
            <a:noFill/>
          </a:ln>
        </p:spPr>
      </p:pic>
      <p:pic>
        <p:nvPicPr>
          <p:cNvPr id="1432" name="Google Shape;1432;p115"/>
          <p:cNvPicPr preferRelativeResize="0"/>
          <p:nvPr/>
        </p:nvPicPr>
        <p:blipFill>
          <a:blip r:embed="rId5">
            <a:alphaModFix/>
          </a:blip>
          <a:stretch>
            <a:fillRect/>
          </a:stretch>
        </p:blipFill>
        <p:spPr>
          <a:xfrm flipH="1" rot="-7301516">
            <a:off x="167024" y="1484708"/>
            <a:ext cx="627226" cy="4036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6" name="Shape 1436"/>
        <p:cNvGrpSpPr/>
        <p:nvPr/>
      </p:nvGrpSpPr>
      <p:grpSpPr>
        <a:xfrm>
          <a:off x="0" y="0"/>
          <a:ext cx="0" cy="0"/>
          <a:chOff x="0" y="0"/>
          <a:chExt cx="0" cy="0"/>
        </a:xfrm>
      </p:grpSpPr>
      <p:sp>
        <p:nvSpPr>
          <p:cNvPr id="1437" name="Google Shape;1437;p116"/>
          <p:cNvSpPr txBox="1"/>
          <p:nvPr>
            <p:ph idx="1" type="subTitle"/>
          </p:nvPr>
        </p:nvSpPr>
        <p:spPr>
          <a:xfrm>
            <a:off x="48850" y="1442350"/>
            <a:ext cx="3641100" cy="29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300">
              <a:solidFill>
                <a:schemeClr val="dk1"/>
              </a:solidFill>
            </a:endParaRPr>
          </a:p>
          <a:p>
            <a:pPr indent="0" lvl="0" marL="0" rtl="0" algn="ctr">
              <a:spcBef>
                <a:spcPts val="0"/>
              </a:spcBef>
              <a:spcAft>
                <a:spcPts val="0"/>
              </a:spcAft>
              <a:buNone/>
            </a:pPr>
            <a:r>
              <a:t/>
            </a:r>
            <a:endParaRPr b="1" sz="4300">
              <a:solidFill>
                <a:srgbClr val="274E13"/>
              </a:solidFill>
            </a:endParaRPr>
          </a:p>
          <a:p>
            <a:pPr indent="0" lvl="0" marL="0" rtl="0" algn="ctr">
              <a:spcBef>
                <a:spcPts val="0"/>
              </a:spcBef>
              <a:spcAft>
                <a:spcPts val="0"/>
              </a:spcAft>
              <a:buNone/>
            </a:pPr>
            <a:r>
              <a:rPr b="1" lang="en" sz="3700">
                <a:solidFill>
                  <a:srgbClr val="274E13"/>
                </a:solidFill>
                <a:latin typeface="Barrio"/>
                <a:ea typeface="Barrio"/>
                <a:cs typeface="Barrio"/>
                <a:sym typeface="Barrio"/>
              </a:rPr>
              <a:t>Visual Art</a:t>
            </a:r>
            <a:endParaRPr b="1" sz="3700">
              <a:solidFill>
                <a:srgbClr val="274E13"/>
              </a:solidFill>
              <a:latin typeface="Barrio"/>
              <a:ea typeface="Barrio"/>
              <a:cs typeface="Barrio"/>
              <a:sym typeface="Barrio"/>
            </a:endParaRPr>
          </a:p>
          <a:p>
            <a:pPr indent="0" lvl="0" marL="0" rtl="0" algn="ctr">
              <a:spcBef>
                <a:spcPts val="0"/>
              </a:spcBef>
              <a:spcAft>
                <a:spcPts val="0"/>
              </a:spcAft>
              <a:buNone/>
            </a:pPr>
            <a:r>
              <a:rPr b="1" lang="en" sz="3100">
                <a:solidFill>
                  <a:srgbClr val="274E13"/>
                </a:solidFill>
                <a:latin typeface="Barrio"/>
                <a:ea typeface="Barrio"/>
                <a:cs typeface="Barrio"/>
                <a:sym typeface="Barrio"/>
              </a:rPr>
              <a:t>Kristel McKanna</a:t>
            </a:r>
            <a:endParaRPr b="1" sz="3100">
              <a:solidFill>
                <a:srgbClr val="274E13"/>
              </a:solidFill>
              <a:latin typeface="Barrio"/>
              <a:ea typeface="Barrio"/>
              <a:cs typeface="Barrio"/>
              <a:sym typeface="Barrio"/>
            </a:endParaRPr>
          </a:p>
          <a:p>
            <a:pPr indent="0" lvl="0" marL="0" rtl="0" algn="l">
              <a:spcBef>
                <a:spcPts val="0"/>
              </a:spcBef>
              <a:spcAft>
                <a:spcPts val="0"/>
              </a:spcAft>
              <a:buNone/>
            </a:pPr>
            <a:r>
              <a:t/>
            </a:r>
            <a:endParaRPr sz="800">
              <a:solidFill>
                <a:srgbClr val="274E13"/>
              </a:solidFill>
              <a:latin typeface="Barrio"/>
              <a:ea typeface="Barrio"/>
              <a:cs typeface="Barrio"/>
              <a:sym typeface="Barrio"/>
            </a:endParaRPr>
          </a:p>
          <a:p>
            <a:pPr indent="0" lvl="0" marL="0" rtl="0" algn="l">
              <a:spcBef>
                <a:spcPts val="0"/>
              </a:spcBef>
              <a:spcAft>
                <a:spcPts val="0"/>
              </a:spcAft>
              <a:buNone/>
            </a:pPr>
            <a:r>
              <a:rPr b="1" lang="en" sz="1300">
                <a:solidFill>
                  <a:srgbClr val="274E13"/>
                </a:solidFill>
                <a:latin typeface="Barrio"/>
                <a:ea typeface="Barrio"/>
                <a:cs typeface="Barrio"/>
                <a:sym typeface="Barrio"/>
              </a:rPr>
              <a:t>kmckanna@ms447.org</a:t>
            </a:r>
            <a:endParaRPr b="1" sz="800">
              <a:solidFill>
                <a:srgbClr val="274E13"/>
              </a:solidFill>
              <a:latin typeface="Barrio"/>
              <a:ea typeface="Barrio"/>
              <a:cs typeface="Barrio"/>
              <a:sym typeface="Barrio"/>
            </a:endParaRPr>
          </a:p>
          <a:p>
            <a:pPr indent="0" lvl="0" marL="0" rtl="0" algn="l">
              <a:spcBef>
                <a:spcPts val="0"/>
              </a:spcBef>
              <a:spcAft>
                <a:spcPts val="0"/>
              </a:spcAft>
              <a:buNone/>
            </a:pPr>
            <a:r>
              <a:t/>
            </a:r>
            <a:endParaRPr sz="7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Units:</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Observation Drawing</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Abstraction</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Painting</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Collage</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Design</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Sculpture</a:t>
            </a:r>
            <a:endParaRPr sz="1200">
              <a:solidFill>
                <a:srgbClr val="274E13"/>
              </a:solidFill>
              <a:latin typeface="Barrio"/>
              <a:ea typeface="Barrio"/>
              <a:cs typeface="Barrio"/>
              <a:sym typeface="Barrio"/>
            </a:endParaRPr>
          </a:p>
          <a:p>
            <a:pPr indent="0" lvl="0" marL="0" rtl="0" algn="l">
              <a:spcBef>
                <a:spcPts val="0"/>
              </a:spcBef>
              <a:spcAft>
                <a:spcPts val="0"/>
              </a:spcAft>
              <a:buNone/>
            </a:pPr>
            <a:r>
              <a:rPr lang="en" sz="1200">
                <a:solidFill>
                  <a:srgbClr val="274E13"/>
                </a:solidFill>
                <a:latin typeface="Barrio"/>
                <a:ea typeface="Barrio"/>
                <a:cs typeface="Barrio"/>
                <a:sym typeface="Barrio"/>
              </a:rPr>
              <a:t>Printmaking</a:t>
            </a:r>
            <a:endParaRPr sz="1200">
              <a:solidFill>
                <a:srgbClr val="274E13"/>
              </a:solidFill>
              <a:latin typeface="Barrio"/>
              <a:ea typeface="Barrio"/>
              <a:cs typeface="Barrio"/>
              <a:sym typeface="Barrio"/>
            </a:endParaRPr>
          </a:p>
          <a:p>
            <a:pPr indent="0" lvl="0" marL="0" rtl="0" algn="l">
              <a:spcBef>
                <a:spcPts val="0"/>
              </a:spcBef>
              <a:spcAft>
                <a:spcPts val="0"/>
              </a:spcAft>
              <a:buNone/>
            </a:pPr>
            <a:r>
              <a:t/>
            </a:r>
            <a:endParaRPr sz="1200">
              <a:solidFill>
                <a:srgbClr val="274E13"/>
              </a:solidFill>
              <a:latin typeface="Barrio"/>
              <a:ea typeface="Barrio"/>
              <a:cs typeface="Barrio"/>
              <a:sym typeface="Barrio"/>
            </a:endParaRPr>
          </a:p>
          <a:p>
            <a:pPr indent="0" lvl="0" marL="0" rtl="0" algn="l">
              <a:spcBef>
                <a:spcPts val="0"/>
              </a:spcBef>
              <a:spcAft>
                <a:spcPts val="0"/>
              </a:spcAft>
              <a:buNone/>
            </a:pPr>
            <a:r>
              <a:t/>
            </a:r>
            <a:endParaRPr sz="1200">
              <a:solidFill>
                <a:srgbClr val="274E13"/>
              </a:solidFill>
              <a:latin typeface="Barrio"/>
              <a:ea typeface="Barrio"/>
              <a:cs typeface="Barrio"/>
              <a:sym typeface="Barrio"/>
            </a:endParaRPr>
          </a:p>
          <a:p>
            <a:pPr indent="0" lvl="0" marL="1371600" rtl="0" algn="l">
              <a:spcBef>
                <a:spcPts val="0"/>
              </a:spcBef>
              <a:spcAft>
                <a:spcPts val="0"/>
              </a:spcAft>
              <a:buNone/>
            </a:pPr>
            <a:r>
              <a:rPr lang="en" sz="1200">
                <a:solidFill>
                  <a:srgbClr val="274E13"/>
                </a:solidFill>
                <a:latin typeface="Barrio"/>
                <a:ea typeface="Barrio"/>
                <a:cs typeface="Barrio"/>
                <a:sym typeface="Barrio"/>
              </a:rPr>
              <a:t>Lunch Club:</a:t>
            </a:r>
            <a:endParaRPr sz="1200">
              <a:solidFill>
                <a:srgbClr val="274E13"/>
              </a:solidFill>
              <a:latin typeface="Barrio"/>
              <a:ea typeface="Barrio"/>
              <a:cs typeface="Barrio"/>
              <a:sym typeface="Barrio"/>
            </a:endParaRPr>
          </a:p>
          <a:p>
            <a:pPr indent="0" lvl="0" marL="1371600" rtl="0" algn="l">
              <a:spcBef>
                <a:spcPts val="0"/>
              </a:spcBef>
              <a:spcAft>
                <a:spcPts val="0"/>
              </a:spcAft>
              <a:buNone/>
            </a:pPr>
            <a:r>
              <a:rPr lang="en" sz="1200">
                <a:solidFill>
                  <a:srgbClr val="274E13"/>
                </a:solidFill>
                <a:latin typeface="Barrio"/>
                <a:ea typeface="Barrio"/>
                <a:cs typeface="Barrio"/>
                <a:sym typeface="Barrio"/>
              </a:rPr>
              <a:t>F days</a:t>
            </a:r>
            <a:endParaRPr sz="1200">
              <a:solidFill>
                <a:srgbClr val="274E13"/>
              </a:solidFill>
              <a:latin typeface="Barrio"/>
              <a:ea typeface="Barrio"/>
              <a:cs typeface="Barrio"/>
              <a:sym typeface="Barrio"/>
            </a:endParaRPr>
          </a:p>
          <a:p>
            <a:pPr indent="0" lvl="0" marL="1371600" rtl="0" algn="l">
              <a:spcBef>
                <a:spcPts val="0"/>
              </a:spcBef>
              <a:spcAft>
                <a:spcPts val="0"/>
              </a:spcAft>
              <a:buNone/>
            </a:pPr>
            <a:r>
              <a:t/>
            </a:r>
            <a:endParaRPr sz="1200">
              <a:solidFill>
                <a:srgbClr val="274E13"/>
              </a:solidFill>
              <a:latin typeface="Barrio"/>
              <a:ea typeface="Barrio"/>
              <a:cs typeface="Barrio"/>
              <a:sym typeface="Barrio"/>
            </a:endParaRPr>
          </a:p>
          <a:p>
            <a:pPr indent="0" lvl="0" marL="1371600" rtl="0" algn="l">
              <a:spcBef>
                <a:spcPts val="0"/>
              </a:spcBef>
              <a:spcAft>
                <a:spcPts val="0"/>
              </a:spcAft>
              <a:buNone/>
            </a:pPr>
            <a:r>
              <a:rPr lang="en" sz="1200">
                <a:solidFill>
                  <a:srgbClr val="274E13"/>
                </a:solidFill>
                <a:latin typeface="Barrio"/>
                <a:ea typeface="Barrio"/>
                <a:cs typeface="Barrio"/>
                <a:sym typeface="Barrio"/>
              </a:rPr>
              <a:t>Office Hours:</a:t>
            </a:r>
            <a:endParaRPr sz="1200">
              <a:solidFill>
                <a:srgbClr val="274E13"/>
              </a:solidFill>
              <a:latin typeface="Barrio"/>
              <a:ea typeface="Barrio"/>
              <a:cs typeface="Barrio"/>
              <a:sym typeface="Barrio"/>
            </a:endParaRPr>
          </a:p>
          <a:p>
            <a:pPr indent="0" lvl="0" marL="1371600" rtl="0" algn="l">
              <a:spcBef>
                <a:spcPts val="0"/>
              </a:spcBef>
              <a:spcAft>
                <a:spcPts val="0"/>
              </a:spcAft>
              <a:buNone/>
            </a:pPr>
            <a:r>
              <a:rPr lang="en" sz="1200">
                <a:solidFill>
                  <a:srgbClr val="274E13"/>
                </a:solidFill>
                <a:latin typeface="Barrio"/>
                <a:ea typeface="Barrio"/>
                <a:cs typeface="Barrio"/>
                <a:sym typeface="Barrio"/>
              </a:rPr>
              <a:t>Thursday</a:t>
            </a:r>
            <a:endParaRPr b="1" sz="3700">
              <a:solidFill>
                <a:srgbClr val="274E13"/>
              </a:solidFill>
            </a:endParaRPr>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p:txBody>
      </p:sp>
      <p:pic>
        <p:nvPicPr>
          <p:cNvPr id="1438" name="Google Shape;1438;p116" title="IMG_2750.heic"/>
          <p:cNvPicPr preferRelativeResize="0"/>
          <p:nvPr/>
        </p:nvPicPr>
        <p:blipFill>
          <a:blip r:embed="rId3">
            <a:alphaModFix/>
          </a:blip>
          <a:stretch>
            <a:fillRect/>
          </a:stretch>
        </p:blipFill>
        <p:spPr>
          <a:xfrm>
            <a:off x="3796187" y="809375"/>
            <a:ext cx="4597048" cy="2702550"/>
          </a:xfrm>
          <a:prstGeom prst="rect">
            <a:avLst/>
          </a:prstGeom>
          <a:noFill/>
          <a:ln>
            <a:noFill/>
          </a:ln>
        </p:spPr>
      </p:pic>
      <p:pic>
        <p:nvPicPr>
          <p:cNvPr id="1439" name="Google Shape;1439;p116"/>
          <p:cNvPicPr preferRelativeResize="0"/>
          <p:nvPr/>
        </p:nvPicPr>
        <p:blipFill>
          <a:blip r:embed="rId4">
            <a:alphaModFix/>
          </a:blip>
          <a:stretch>
            <a:fillRect/>
          </a:stretch>
        </p:blipFill>
        <p:spPr>
          <a:xfrm>
            <a:off x="157396" y="141252"/>
            <a:ext cx="339650" cy="357883"/>
          </a:xfrm>
          <a:prstGeom prst="rect">
            <a:avLst/>
          </a:prstGeom>
          <a:noFill/>
          <a:ln>
            <a:noFill/>
          </a:ln>
        </p:spPr>
      </p:pic>
      <p:pic>
        <p:nvPicPr>
          <p:cNvPr id="1440" name="Google Shape;1440;p116" title="Screenshot 2025-09-15 at 4.37.12 PM.png"/>
          <p:cNvPicPr preferRelativeResize="0"/>
          <p:nvPr/>
        </p:nvPicPr>
        <p:blipFill>
          <a:blip r:embed="rId5">
            <a:alphaModFix/>
          </a:blip>
          <a:stretch>
            <a:fillRect/>
          </a:stretch>
        </p:blipFill>
        <p:spPr>
          <a:xfrm>
            <a:off x="3154500" y="3708972"/>
            <a:ext cx="5880428" cy="1375353"/>
          </a:xfrm>
          <a:prstGeom prst="rect">
            <a:avLst/>
          </a:prstGeom>
          <a:noFill/>
          <a:ln>
            <a:noFill/>
          </a:ln>
        </p:spPr>
      </p:pic>
      <p:pic>
        <p:nvPicPr>
          <p:cNvPr id="1441" name="Google Shape;1441;p116"/>
          <p:cNvPicPr preferRelativeResize="0"/>
          <p:nvPr/>
        </p:nvPicPr>
        <p:blipFill>
          <a:blip r:embed="rId6">
            <a:alphaModFix/>
          </a:blip>
          <a:stretch>
            <a:fillRect/>
          </a:stretch>
        </p:blipFill>
        <p:spPr>
          <a:xfrm flipH="1" rot="-7301516">
            <a:off x="2070399" y="4568783"/>
            <a:ext cx="627226" cy="4036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5" name="Shape 1445"/>
        <p:cNvGrpSpPr/>
        <p:nvPr/>
      </p:nvGrpSpPr>
      <p:grpSpPr>
        <a:xfrm>
          <a:off x="0" y="0"/>
          <a:ext cx="0" cy="0"/>
          <a:chOff x="0" y="0"/>
          <a:chExt cx="0" cy="0"/>
        </a:xfrm>
      </p:grpSpPr>
      <p:sp>
        <p:nvSpPr>
          <p:cNvPr id="1446" name="Google Shape;1446;p117"/>
          <p:cNvSpPr txBox="1"/>
          <p:nvPr/>
        </p:nvSpPr>
        <p:spPr>
          <a:xfrm>
            <a:off x="205900" y="0"/>
            <a:ext cx="5211600" cy="12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chemeClr val="dk1"/>
                </a:solidFill>
                <a:latin typeface="Abril Fatface"/>
                <a:ea typeface="Abril Fatface"/>
                <a:cs typeface="Abril Fatface"/>
                <a:sym typeface="Abril Fatface"/>
              </a:rPr>
              <a:t>Tech </a:t>
            </a:r>
            <a:r>
              <a:rPr lang="en" sz="2100">
                <a:solidFill>
                  <a:schemeClr val="dk1"/>
                </a:solidFill>
                <a:latin typeface="Abril Fatface"/>
                <a:ea typeface="Abril Fatface"/>
                <a:cs typeface="Abril Fatface"/>
                <a:sym typeface="Abril Fatface"/>
              </a:rPr>
              <a:t>Kim Landman</a:t>
            </a:r>
            <a:endParaRPr sz="2100">
              <a:solidFill>
                <a:schemeClr val="dk1"/>
              </a:solidFill>
              <a:latin typeface="Abril Fatface"/>
              <a:ea typeface="Abril Fatface"/>
              <a:cs typeface="Abril Fatface"/>
              <a:sym typeface="Abril Fatface"/>
            </a:endParaRPr>
          </a:p>
          <a:p>
            <a:pPr indent="0" lvl="0" marL="0" rtl="0" algn="l">
              <a:spcBef>
                <a:spcPts val="0"/>
              </a:spcBef>
              <a:spcAft>
                <a:spcPts val="0"/>
              </a:spcAft>
              <a:buNone/>
            </a:pPr>
            <a:r>
              <a:rPr lang="en" sz="1700">
                <a:solidFill>
                  <a:schemeClr val="dk1"/>
                </a:solidFill>
                <a:latin typeface="Abril Fatface"/>
                <a:ea typeface="Abril Fatface"/>
                <a:cs typeface="Abril Fatface"/>
                <a:sym typeface="Abril Fatface"/>
              </a:rPr>
              <a:t>klandman@ms447.org     Office Hours: Thursdays</a:t>
            </a:r>
            <a:endParaRPr sz="1700">
              <a:solidFill>
                <a:schemeClr val="dk1"/>
              </a:solidFill>
              <a:latin typeface="Abril Fatface"/>
              <a:ea typeface="Abril Fatface"/>
              <a:cs typeface="Abril Fatface"/>
              <a:sym typeface="Abril Fatface"/>
            </a:endParaRPr>
          </a:p>
        </p:txBody>
      </p:sp>
      <p:pic>
        <p:nvPicPr>
          <p:cNvPr id="1447" name="Google Shape;1447;p117"/>
          <p:cNvPicPr preferRelativeResize="0"/>
          <p:nvPr/>
        </p:nvPicPr>
        <p:blipFill>
          <a:blip r:embed="rId3">
            <a:alphaModFix/>
          </a:blip>
          <a:stretch>
            <a:fillRect/>
          </a:stretch>
        </p:blipFill>
        <p:spPr>
          <a:xfrm>
            <a:off x="4118321" y="253752"/>
            <a:ext cx="339650" cy="357883"/>
          </a:xfrm>
          <a:prstGeom prst="rect">
            <a:avLst/>
          </a:prstGeom>
          <a:noFill/>
          <a:ln>
            <a:noFill/>
          </a:ln>
        </p:spPr>
      </p:pic>
      <p:pic>
        <p:nvPicPr>
          <p:cNvPr id="1448" name="Google Shape;1448;p117"/>
          <p:cNvPicPr preferRelativeResize="0"/>
          <p:nvPr/>
        </p:nvPicPr>
        <p:blipFill>
          <a:blip r:embed="rId3">
            <a:alphaModFix/>
          </a:blip>
          <a:stretch>
            <a:fillRect/>
          </a:stretch>
        </p:blipFill>
        <p:spPr>
          <a:xfrm>
            <a:off x="5158521" y="388002"/>
            <a:ext cx="339650" cy="357883"/>
          </a:xfrm>
          <a:prstGeom prst="rect">
            <a:avLst/>
          </a:prstGeom>
          <a:noFill/>
          <a:ln>
            <a:noFill/>
          </a:ln>
        </p:spPr>
      </p:pic>
      <p:sp>
        <p:nvSpPr>
          <p:cNvPr id="1449" name="Google Shape;1449;p117"/>
          <p:cNvSpPr txBox="1"/>
          <p:nvPr/>
        </p:nvSpPr>
        <p:spPr>
          <a:xfrm>
            <a:off x="137725" y="3246250"/>
            <a:ext cx="4814400" cy="18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0723E"/>
                </a:solidFill>
                <a:latin typeface="Cabin"/>
                <a:ea typeface="Cabin"/>
                <a:cs typeface="Cabin"/>
                <a:sym typeface="Cabin"/>
              </a:rPr>
              <a:t>Tech at 447: </a:t>
            </a:r>
            <a:endParaRPr b="1">
              <a:solidFill>
                <a:srgbClr val="D0723E"/>
              </a:solidFill>
              <a:latin typeface="Cabin"/>
              <a:ea typeface="Cabin"/>
              <a:cs typeface="Cabin"/>
              <a:sym typeface="Cabin"/>
            </a:endParaRPr>
          </a:p>
          <a:p>
            <a:pPr indent="-317500" lvl="0" marL="457200" rtl="0" algn="l">
              <a:spcBef>
                <a:spcPts val="0"/>
              </a:spcBef>
              <a:spcAft>
                <a:spcPts val="0"/>
              </a:spcAft>
              <a:buClr>
                <a:srgbClr val="D0723E"/>
              </a:buClr>
              <a:buSzPts val="1400"/>
              <a:buFont typeface="Cabin"/>
              <a:buChar char="●"/>
            </a:pPr>
            <a:r>
              <a:rPr lang="en">
                <a:solidFill>
                  <a:srgbClr val="D0723E"/>
                </a:solidFill>
                <a:latin typeface="Cabin"/>
                <a:ea typeface="Cabin"/>
                <a:cs typeface="Cabin"/>
                <a:sym typeface="Cabin"/>
              </a:rPr>
              <a:t>Focus on problem solving using a circular process</a:t>
            </a:r>
            <a:endParaRPr>
              <a:solidFill>
                <a:srgbClr val="D0723E"/>
              </a:solidFill>
              <a:latin typeface="Cabin"/>
              <a:ea typeface="Cabin"/>
              <a:cs typeface="Cabin"/>
              <a:sym typeface="Cabin"/>
            </a:endParaRPr>
          </a:p>
          <a:p>
            <a:pPr indent="-317500" lvl="0" marL="457200" rtl="0" algn="l">
              <a:spcBef>
                <a:spcPts val="0"/>
              </a:spcBef>
              <a:spcAft>
                <a:spcPts val="0"/>
              </a:spcAft>
              <a:buClr>
                <a:srgbClr val="D0723E"/>
              </a:buClr>
              <a:buSzPts val="1400"/>
              <a:buFont typeface="Cabin"/>
              <a:buChar char="●"/>
            </a:pPr>
            <a:r>
              <a:rPr lang="en">
                <a:solidFill>
                  <a:srgbClr val="D0723E"/>
                </a:solidFill>
                <a:latin typeface="Cabin"/>
                <a:ea typeface="Cabin"/>
                <a:cs typeface="Cabin"/>
                <a:sym typeface="Cabin"/>
              </a:rPr>
              <a:t>Emphasis on using technology as a creative tool via projects and hands-on activities</a:t>
            </a:r>
            <a:endParaRPr>
              <a:solidFill>
                <a:srgbClr val="D0723E"/>
              </a:solidFill>
              <a:latin typeface="Cabin"/>
              <a:ea typeface="Cabin"/>
              <a:cs typeface="Cabin"/>
              <a:sym typeface="Cabin"/>
            </a:endParaRPr>
          </a:p>
          <a:p>
            <a:pPr indent="-317500" lvl="0" marL="457200" rtl="0" algn="l">
              <a:spcBef>
                <a:spcPts val="0"/>
              </a:spcBef>
              <a:spcAft>
                <a:spcPts val="0"/>
              </a:spcAft>
              <a:buClr>
                <a:srgbClr val="D0723E"/>
              </a:buClr>
              <a:buSzPts val="1400"/>
              <a:buFont typeface="Cabin"/>
              <a:buChar char="●"/>
            </a:pPr>
            <a:r>
              <a:rPr lang="en">
                <a:solidFill>
                  <a:srgbClr val="D0723E"/>
                </a:solidFill>
                <a:latin typeface="Cabin"/>
                <a:ea typeface="Cabin"/>
                <a:cs typeface="Cabin"/>
                <a:sym typeface="Cabin"/>
              </a:rPr>
              <a:t>Each unit dedicated to a distinct type of media</a:t>
            </a:r>
            <a:endParaRPr>
              <a:solidFill>
                <a:srgbClr val="D0723E"/>
              </a:solidFill>
              <a:latin typeface="Cabin"/>
              <a:ea typeface="Cabin"/>
              <a:cs typeface="Cabin"/>
              <a:sym typeface="Cabin"/>
            </a:endParaRPr>
          </a:p>
          <a:p>
            <a:pPr indent="-317500" lvl="0" marL="457200" rtl="0" algn="l">
              <a:spcBef>
                <a:spcPts val="0"/>
              </a:spcBef>
              <a:spcAft>
                <a:spcPts val="0"/>
              </a:spcAft>
              <a:buClr>
                <a:srgbClr val="D0723E"/>
              </a:buClr>
              <a:buSzPts val="1400"/>
              <a:buFont typeface="Cabin"/>
              <a:buChar char="●"/>
            </a:pPr>
            <a:r>
              <a:rPr lang="en">
                <a:solidFill>
                  <a:srgbClr val="D0723E"/>
                </a:solidFill>
                <a:latin typeface="Cabin"/>
                <a:ea typeface="Cabin"/>
                <a:cs typeface="Cabin"/>
                <a:sym typeface="Cabin"/>
              </a:rPr>
              <a:t>Students take ownership over learning based on their individual interests and passions</a:t>
            </a:r>
            <a:endParaRPr>
              <a:solidFill>
                <a:srgbClr val="D0723E"/>
              </a:solidFill>
              <a:latin typeface="Cabin"/>
              <a:ea typeface="Cabin"/>
              <a:cs typeface="Cabin"/>
              <a:sym typeface="Cabin"/>
            </a:endParaRPr>
          </a:p>
        </p:txBody>
      </p:sp>
      <p:pic>
        <p:nvPicPr>
          <p:cNvPr id="1450" name="Google Shape;1450;p117" title="IMG_1533.jpg"/>
          <p:cNvPicPr preferRelativeResize="0"/>
          <p:nvPr/>
        </p:nvPicPr>
        <p:blipFill rotWithShape="1">
          <a:blip r:embed="rId4">
            <a:alphaModFix/>
          </a:blip>
          <a:srcRect b="12933" l="0" r="0" t="12904"/>
          <a:stretch/>
        </p:blipFill>
        <p:spPr>
          <a:xfrm>
            <a:off x="900300" y="1212900"/>
            <a:ext cx="3495649" cy="1944250"/>
          </a:xfrm>
          <a:prstGeom prst="rect">
            <a:avLst/>
          </a:prstGeom>
          <a:noFill/>
          <a:ln>
            <a:noFill/>
          </a:ln>
        </p:spPr>
      </p:pic>
      <p:pic>
        <p:nvPicPr>
          <p:cNvPr id="1451" name="Google Shape;1451;p117" title="problem_spiral_lesson2_image1-removebg-preview.png"/>
          <p:cNvPicPr preferRelativeResize="0"/>
          <p:nvPr/>
        </p:nvPicPr>
        <p:blipFill rotWithShape="1">
          <a:blip r:embed="rId5">
            <a:alphaModFix/>
          </a:blip>
          <a:srcRect b="0" l="0" r="0" t="12188"/>
          <a:stretch/>
        </p:blipFill>
        <p:spPr>
          <a:xfrm>
            <a:off x="4986728" y="1212900"/>
            <a:ext cx="4089773" cy="3591350"/>
          </a:xfrm>
          <a:prstGeom prst="rect">
            <a:avLst/>
          </a:prstGeom>
          <a:noFill/>
          <a:ln>
            <a:noFill/>
          </a:ln>
          <a:effectLst>
            <a:outerShdw blurRad="57150" rotWithShape="0" algn="bl" dir="5400000" dist="19050">
              <a:srgbClr val="000000">
                <a:alpha val="1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5" name="Shape 1455"/>
        <p:cNvGrpSpPr/>
        <p:nvPr/>
      </p:nvGrpSpPr>
      <p:grpSpPr>
        <a:xfrm>
          <a:off x="0" y="0"/>
          <a:ext cx="0" cy="0"/>
          <a:chOff x="0" y="0"/>
          <a:chExt cx="0" cy="0"/>
        </a:xfrm>
      </p:grpSpPr>
      <p:sp>
        <p:nvSpPr>
          <p:cNvPr id="1456" name="Google Shape;1456;p118"/>
          <p:cNvSpPr txBox="1"/>
          <p:nvPr/>
        </p:nvSpPr>
        <p:spPr>
          <a:xfrm>
            <a:off x="205900" y="0"/>
            <a:ext cx="5211600" cy="12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chemeClr val="dk1"/>
                </a:solidFill>
                <a:latin typeface="Abril Fatface"/>
                <a:ea typeface="Abril Fatface"/>
                <a:cs typeface="Abril Fatface"/>
                <a:sym typeface="Abril Fatface"/>
              </a:rPr>
              <a:t>Tech </a:t>
            </a:r>
            <a:r>
              <a:rPr lang="en" sz="2100">
                <a:solidFill>
                  <a:schemeClr val="dk1"/>
                </a:solidFill>
                <a:latin typeface="Abril Fatface"/>
                <a:ea typeface="Abril Fatface"/>
                <a:cs typeface="Abril Fatface"/>
                <a:sym typeface="Abril Fatface"/>
              </a:rPr>
              <a:t>Kim Landman</a:t>
            </a:r>
            <a:endParaRPr sz="2100">
              <a:solidFill>
                <a:schemeClr val="dk1"/>
              </a:solidFill>
              <a:latin typeface="Abril Fatface"/>
              <a:ea typeface="Abril Fatface"/>
              <a:cs typeface="Abril Fatface"/>
              <a:sym typeface="Abril Fatface"/>
            </a:endParaRPr>
          </a:p>
          <a:p>
            <a:pPr indent="0" lvl="0" marL="0" rtl="0" algn="l">
              <a:spcBef>
                <a:spcPts val="0"/>
              </a:spcBef>
              <a:spcAft>
                <a:spcPts val="0"/>
              </a:spcAft>
              <a:buNone/>
            </a:pPr>
            <a:r>
              <a:rPr lang="en" sz="1700">
                <a:solidFill>
                  <a:schemeClr val="dk1"/>
                </a:solidFill>
                <a:latin typeface="Abril Fatface"/>
                <a:ea typeface="Abril Fatface"/>
                <a:cs typeface="Abril Fatface"/>
                <a:sym typeface="Abril Fatface"/>
              </a:rPr>
              <a:t>klandman@ms447.org     Office Hours: Thursdays</a:t>
            </a:r>
            <a:endParaRPr sz="1700">
              <a:solidFill>
                <a:schemeClr val="dk1"/>
              </a:solidFill>
              <a:latin typeface="Abril Fatface"/>
              <a:ea typeface="Abril Fatface"/>
              <a:cs typeface="Abril Fatface"/>
              <a:sym typeface="Abril Fatface"/>
            </a:endParaRPr>
          </a:p>
        </p:txBody>
      </p:sp>
      <p:sp>
        <p:nvSpPr>
          <p:cNvPr id="1457" name="Google Shape;1457;p118"/>
          <p:cNvSpPr txBox="1"/>
          <p:nvPr/>
        </p:nvSpPr>
        <p:spPr>
          <a:xfrm>
            <a:off x="3200750" y="1267775"/>
            <a:ext cx="1895700" cy="519900"/>
          </a:xfrm>
          <a:prstGeom prst="rect">
            <a:avLst/>
          </a:prstGeom>
          <a:solidFill>
            <a:srgbClr val="FFFFFF">
              <a:alpha val="66460"/>
            </a:srgbClr>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800">
                <a:latin typeface="Bree Serif"/>
                <a:ea typeface="Bree Serif"/>
                <a:cs typeface="Bree Serif"/>
                <a:sym typeface="Bree Serif"/>
              </a:rPr>
              <a:t>Spreadsheeting</a:t>
            </a:r>
            <a:endParaRPr b="1" sz="1800">
              <a:solidFill>
                <a:srgbClr val="666666"/>
              </a:solidFill>
              <a:highlight>
                <a:srgbClr val="FFFFFF"/>
              </a:highlight>
              <a:latin typeface="Bree Serif"/>
              <a:ea typeface="Bree Serif"/>
              <a:cs typeface="Bree Serif"/>
              <a:sym typeface="Bree Serif"/>
            </a:endParaRPr>
          </a:p>
        </p:txBody>
      </p:sp>
      <p:sp>
        <p:nvSpPr>
          <p:cNvPr id="1458" name="Google Shape;1458;p118"/>
          <p:cNvSpPr txBox="1"/>
          <p:nvPr/>
        </p:nvSpPr>
        <p:spPr>
          <a:xfrm>
            <a:off x="3538725" y="1949400"/>
            <a:ext cx="1287000" cy="581400"/>
          </a:xfrm>
          <a:prstGeom prst="rect">
            <a:avLst/>
          </a:prstGeom>
          <a:solidFill>
            <a:srgbClr val="FFFFFF">
              <a:alpha val="6646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161616"/>
                </a:solidFill>
                <a:latin typeface="Bree Serif"/>
                <a:ea typeface="Bree Serif"/>
                <a:cs typeface="Bree Serif"/>
                <a:sym typeface="Bree Serif"/>
              </a:rPr>
              <a:t>Javascript</a:t>
            </a:r>
            <a:endParaRPr b="1" sz="1800">
              <a:solidFill>
                <a:srgbClr val="161616"/>
              </a:solidFill>
              <a:latin typeface="Bree Serif"/>
              <a:ea typeface="Bree Serif"/>
              <a:cs typeface="Bree Serif"/>
              <a:sym typeface="Bree Serif"/>
            </a:endParaRPr>
          </a:p>
        </p:txBody>
      </p:sp>
      <p:sp>
        <p:nvSpPr>
          <p:cNvPr id="1459" name="Google Shape;1459;p118"/>
          <p:cNvSpPr txBox="1"/>
          <p:nvPr/>
        </p:nvSpPr>
        <p:spPr>
          <a:xfrm>
            <a:off x="3142350" y="3883925"/>
            <a:ext cx="2587500" cy="519900"/>
          </a:xfrm>
          <a:prstGeom prst="rect">
            <a:avLst/>
          </a:prstGeom>
          <a:solidFill>
            <a:srgbClr val="FFFFFF">
              <a:alpha val="6646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Bree Serif"/>
                <a:ea typeface="Bree Serif"/>
                <a:cs typeface="Bree Serif"/>
                <a:sym typeface="Bree Serif"/>
              </a:rPr>
              <a:t>Computer Aided Design</a:t>
            </a:r>
            <a:endParaRPr sz="1800"/>
          </a:p>
        </p:txBody>
      </p:sp>
      <p:sp>
        <p:nvSpPr>
          <p:cNvPr id="1460" name="Google Shape;1460;p118"/>
          <p:cNvSpPr txBox="1"/>
          <p:nvPr/>
        </p:nvSpPr>
        <p:spPr>
          <a:xfrm>
            <a:off x="3200750" y="3284675"/>
            <a:ext cx="2624400" cy="519900"/>
          </a:xfrm>
          <a:prstGeom prst="rect">
            <a:avLst/>
          </a:prstGeom>
          <a:solidFill>
            <a:srgbClr val="FFFFFF">
              <a:alpha val="6646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Bree Serif"/>
                <a:ea typeface="Bree Serif"/>
                <a:cs typeface="Bree Serif"/>
                <a:sym typeface="Bree Serif"/>
              </a:rPr>
              <a:t>Physical Computing</a:t>
            </a:r>
            <a:endParaRPr sz="1800"/>
          </a:p>
        </p:txBody>
      </p:sp>
      <p:sp>
        <p:nvSpPr>
          <p:cNvPr id="1461" name="Google Shape;1461;p118"/>
          <p:cNvSpPr txBox="1"/>
          <p:nvPr/>
        </p:nvSpPr>
        <p:spPr>
          <a:xfrm>
            <a:off x="3570263" y="2599700"/>
            <a:ext cx="1081800" cy="519900"/>
          </a:xfrm>
          <a:prstGeom prst="rect">
            <a:avLst/>
          </a:prstGeom>
          <a:solidFill>
            <a:srgbClr val="FFFFFF">
              <a:alpha val="6646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Bree Serif"/>
                <a:ea typeface="Bree Serif"/>
                <a:cs typeface="Bree Serif"/>
                <a:sym typeface="Bree Serif"/>
              </a:rPr>
              <a:t>Robotics</a:t>
            </a:r>
            <a:endParaRPr sz="1800"/>
          </a:p>
        </p:txBody>
      </p:sp>
      <p:pic>
        <p:nvPicPr>
          <p:cNvPr id="1462" name="Google Shape;1462;p118"/>
          <p:cNvPicPr preferRelativeResize="0"/>
          <p:nvPr/>
        </p:nvPicPr>
        <p:blipFill>
          <a:blip r:embed="rId3">
            <a:alphaModFix/>
          </a:blip>
          <a:stretch>
            <a:fillRect/>
          </a:stretch>
        </p:blipFill>
        <p:spPr>
          <a:xfrm>
            <a:off x="4118321" y="253752"/>
            <a:ext cx="339650" cy="357883"/>
          </a:xfrm>
          <a:prstGeom prst="rect">
            <a:avLst/>
          </a:prstGeom>
          <a:noFill/>
          <a:ln>
            <a:noFill/>
          </a:ln>
        </p:spPr>
      </p:pic>
      <p:pic>
        <p:nvPicPr>
          <p:cNvPr id="1463" name="Google Shape;1463;p118"/>
          <p:cNvPicPr preferRelativeResize="0"/>
          <p:nvPr/>
        </p:nvPicPr>
        <p:blipFill>
          <a:blip r:embed="rId3">
            <a:alphaModFix/>
          </a:blip>
          <a:stretch>
            <a:fillRect/>
          </a:stretch>
        </p:blipFill>
        <p:spPr>
          <a:xfrm>
            <a:off x="5158521" y="388002"/>
            <a:ext cx="339650" cy="357883"/>
          </a:xfrm>
          <a:prstGeom prst="rect">
            <a:avLst/>
          </a:prstGeom>
          <a:noFill/>
          <a:ln>
            <a:noFill/>
          </a:ln>
        </p:spPr>
      </p:pic>
      <p:pic>
        <p:nvPicPr>
          <p:cNvPr id="1464" name="Google Shape;1464;p118"/>
          <p:cNvPicPr preferRelativeResize="0"/>
          <p:nvPr/>
        </p:nvPicPr>
        <p:blipFill>
          <a:blip r:embed="rId4">
            <a:alphaModFix/>
          </a:blip>
          <a:stretch>
            <a:fillRect/>
          </a:stretch>
        </p:blipFill>
        <p:spPr>
          <a:xfrm>
            <a:off x="5047775" y="1207575"/>
            <a:ext cx="1081681" cy="581399"/>
          </a:xfrm>
          <a:prstGeom prst="rect">
            <a:avLst/>
          </a:prstGeom>
          <a:noFill/>
          <a:ln>
            <a:noFill/>
          </a:ln>
        </p:spPr>
      </p:pic>
      <p:pic>
        <p:nvPicPr>
          <p:cNvPr id="1465" name="Google Shape;1465;p118"/>
          <p:cNvPicPr preferRelativeResize="0"/>
          <p:nvPr/>
        </p:nvPicPr>
        <p:blipFill>
          <a:blip r:embed="rId5">
            <a:alphaModFix/>
          </a:blip>
          <a:stretch>
            <a:fillRect/>
          </a:stretch>
        </p:blipFill>
        <p:spPr>
          <a:xfrm>
            <a:off x="5672175" y="3853175"/>
            <a:ext cx="687900" cy="515925"/>
          </a:xfrm>
          <a:prstGeom prst="rect">
            <a:avLst/>
          </a:prstGeom>
          <a:noFill/>
          <a:ln>
            <a:noFill/>
          </a:ln>
        </p:spPr>
      </p:pic>
      <p:pic>
        <p:nvPicPr>
          <p:cNvPr id="1466" name="Google Shape;1466;p118"/>
          <p:cNvPicPr preferRelativeResize="0"/>
          <p:nvPr/>
        </p:nvPicPr>
        <p:blipFill>
          <a:blip r:embed="rId6">
            <a:alphaModFix/>
          </a:blip>
          <a:stretch>
            <a:fillRect/>
          </a:stretch>
        </p:blipFill>
        <p:spPr>
          <a:xfrm>
            <a:off x="4592838" y="2565523"/>
            <a:ext cx="948489" cy="581401"/>
          </a:xfrm>
          <a:prstGeom prst="rect">
            <a:avLst/>
          </a:prstGeom>
          <a:noFill/>
          <a:ln>
            <a:noFill/>
          </a:ln>
        </p:spPr>
      </p:pic>
      <p:pic>
        <p:nvPicPr>
          <p:cNvPr id="1467" name="Google Shape;1467;p118"/>
          <p:cNvPicPr preferRelativeResize="0"/>
          <p:nvPr/>
        </p:nvPicPr>
        <p:blipFill rotWithShape="1">
          <a:blip r:embed="rId7">
            <a:alphaModFix/>
          </a:blip>
          <a:srcRect b="8306" l="7541" r="7727" t="6674"/>
          <a:stretch/>
        </p:blipFill>
        <p:spPr>
          <a:xfrm>
            <a:off x="4902525" y="1870350"/>
            <a:ext cx="579441" cy="581400"/>
          </a:xfrm>
          <a:prstGeom prst="rect">
            <a:avLst/>
          </a:prstGeom>
          <a:noFill/>
          <a:ln>
            <a:noFill/>
          </a:ln>
        </p:spPr>
      </p:pic>
      <p:pic>
        <p:nvPicPr>
          <p:cNvPr id="1468" name="Google Shape;1468;p118"/>
          <p:cNvPicPr preferRelativeResize="0"/>
          <p:nvPr/>
        </p:nvPicPr>
        <p:blipFill>
          <a:blip r:embed="rId8">
            <a:alphaModFix/>
          </a:blip>
          <a:stretch>
            <a:fillRect/>
          </a:stretch>
        </p:blipFill>
        <p:spPr>
          <a:xfrm>
            <a:off x="5449900" y="3195900"/>
            <a:ext cx="687901" cy="563100"/>
          </a:xfrm>
          <a:prstGeom prst="rect">
            <a:avLst/>
          </a:prstGeom>
          <a:noFill/>
          <a:ln>
            <a:noFill/>
          </a:ln>
        </p:spPr>
      </p:pic>
      <p:sp>
        <p:nvSpPr>
          <p:cNvPr id="1469" name="Google Shape;1469;p118"/>
          <p:cNvSpPr txBox="1"/>
          <p:nvPr/>
        </p:nvSpPr>
        <p:spPr>
          <a:xfrm>
            <a:off x="3818575" y="4465325"/>
            <a:ext cx="508500" cy="519900"/>
          </a:xfrm>
          <a:prstGeom prst="rect">
            <a:avLst/>
          </a:prstGeom>
          <a:solidFill>
            <a:srgbClr val="FFFFFF">
              <a:alpha val="66460"/>
            </a:srgbClr>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Bree Serif"/>
                <a:ea typeface="Bree Serif"/>
                <a:cs typeface="Bree Serif"/>
                <a:sym typeface="Bree Serif"/>
              </a:rPr>
              <a:t>AI</a:t>
            </a:r>
            <a:endParaRPr sz="1800"/>
          </a:p>
        </p:txBody>
      </p:sp>
      <p:pic>
        <p:nvPicPr>
          <p:cNvPr id="1470" name="Google Shape;1470;p118"/>
          <p:cNvPicPr preferRelativeResize="0"/>
          <p:nvPr/>
        </p:nvPicPr>
        <p:blipFill rotWithShape="1">
          <a:blip r:embed="rId9">
            <a:alphaModFix/>
          </a:blip>
          <a:srcRect b="0" l="20353" r="11092" t="0"/>
          <a:stretch/>
        </p:blipFill>
        <p:spPr>
          <a:xfrm>
            <a:off x="4278425" y="4434576"/>
            <a:ext cx="687900" cy="5017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19"/>
          <p:cNvSpPr/>
          <p:nvPr/>
        </p:nvSpPr>
        <p:spPr>
          <a:xfrm>
            <a:off x="2283225" y="574100"/>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19"/>
          <p:cNvSpPr/>
          <p:nvPr/>
        </p:nvSpPr>
        <p:spPr>
          <a:xfrm>
            <a:off x="6882650" y="209338"/>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19"/>
          <p:cNvSpPr/>
          <p:nvPr/>
        </p:nvSpPr>
        <p:spPr>
          <a:xfrm>
            <a:off x="6570775" y="1519938"/>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19"/>
          <p:cNvSpPr/>
          <p:nvPr/>
        </p:nvSpPr>
        <p:spPr>
          <a:xfrm>
            <a:off x="4182350" y="1014288"/>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19"/>
          <p:cNvSpPr/>
          <p:nvPr/>
        </p:nvSpPr>
        <p:spPr>
          <a:xfrm>
            <a:off x="799500" y="1574400"/>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19"/>
          <p:cNvSpPr/>
          <p:nvPr/>
        </p:nvSpPr>
        <p:spPr>
          <a:xfrm>
            <a:off x="8346625" y="1823663"/>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19"/>
          <p:cNvSpPr/>
          <p:nvPr/>
        </p:nvSpPr>
        <p:spPr>
          <a:xfrm>
            <a:off x="7629250" y="376288"/>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19"/>
          <p:cNvSpPr/>
          <p:nvPr/>
        </p:nvSpPr>
        <p:spPr>
          <a:xfrm>
            <a:off x="1041850" y="3463600"/>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19"/>
          <p:cNvSpPr/>
          <p:nvPr/>
        </p:nvSpPr>
        <p:spPr>
          <a:xfrm>
            <a:off x="1477100" y="3884000"/>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19"/>
          <p:cNvSpPr/>
          <p:nvPr/>
        </p:nvSpPr>
        <p:spPr>
          <a:xfrm>
            <a:off x="7876825" y="3913638"/>
            <a:ext cx="163200" cy="16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19"/>
          <p:cNvSpPr/>
          <p:nvPr/>
        </p:nvSpPr>
        <p:spPr>
          <a:xfrm>
            <a:off x="4976775" y="574088"/>
            <a:ext cx="212700" cy="212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6" name="Google Shape;1486;p119"/>
          <p:cNvGrpSpPr/>
          <p:nvPr/>
        </p:nvGrpSpPr>
        <p:grpSpPr>
          <a:xfrm>
            <a:off x="7481969" y="3767520"/>
            <a:ext cx="1153174" cy="1095242"/>
            <a:chOff x="1763544" y="3259158"/>
            <a:chExt cx="1153174" cy="1095242"/>
          </a:xfrm>
        </p:grpSpPr>
        <p:sp>
          <p:nvSpPr>
            <p:cNvPr id="1487" name="Google Shape;1487;p119"/>
            <p:cNvSpPr/>
            <p:nvPr/>
          </p:nvSpPr>
          <p:spPr>
            <a:xfrm>
              <a:off x="1763544" y="3259395"/>
              <a:ext cx="1153174" cy="1094778"/>
            </a:xfrm>
            <a:custGeom>
              <a:rect b="b" l="l" r="r" t="t"/>
              <a:pathLst>
                <a:path extrusionOk="0" h="16510" w="17390">
                  <a:moveTo>
                    <a:pt x="10247" y="0"/>
                  </a:moveTo>
                  <a:cubicBezTo>
                    <a:pt x="10094" y="0"/>
                    <a:pt x="9934" y="34"/>
                    <a:pt x="9772" y="104"/>
                  </a:cubicBezTo>
                  <a:cubicBezTo>
                    <a:pt x="9489" y="228"/>
                    <a:pt x="9237" y="414"/>
                    <a:pt x="9036" y="650"/>
                  </a:cubicBezTo>
                  <a:cubicBezTo>
                    <a:pt x="8745" y="979"/>
                    <a:pt x="8552" y="1359"/>
                    <a:pt x="8408" y="1770"/>
                  </a:cubicBezTo>
                  <a:cubicBezTo>
                    <a:pt x="8234" y="2266"/>
                    <a:pt x="8156" y="2781"/>
                    <a:pt x="8118" y="3300"/>
                  </a:cubicBezTo>
                  <a:cubicBezTo>
                    <a:pt x="8114" y="3351"/>
                    <a:pt x="8106" y="3393"/>
                    <a:pt x="8098" y="3451"/>
                  </a:cubicBezTo>
                  <a:cubicBezTo>
                    <a:pt x="7986" y="3432"/>
                    <a:pt x="7990" y="3351"/>
                    <a:pt x="7970" y="3289"/>
                  </a:cubicBezTo>
                  <a:cubicBezTo>
                    <a:pt x="7769" y="2634"/>
                    <a:pt x="7536" y="1995"/>
                    <a:pt x="7184" y="1402"/>
                  </a:cubicBezTo>
                  <a:cubicBezTo>
                    <a:pt x="7006" y="1103"/>
                    <a:pt x="6804" y="821"/>
                    <a:pt x="6545" y="580"/>
                  </a:cubicBezTo>
                  <a:cubicBezTo>
                    <a:pt x="6309" y="362"/>
                    <a:pt x="6028" y="250"/>
                    <a:pt x="5747" y="250"/>
                  </a:cubicBezTo>
                  <a:cubicBezTo>
                    <a:pt x="5544" y="250"/>
                    <a:pt x="5341" y="309"/>
                    <a:pt x="5154" y="429"/>
                  </a:cubicBezTo>
                  <a:cubicBezTo>
                    <a:pt x="4999" y="530"/>
                    <a:pt x="4867" y="654"/>
                    <a:pt x="4758" y="805"/>
                  </a:cubicBezTo>
                  <a:cubicBezTo>
                    <a:pt x="4445" y="1227"/>
                    <a:pt x="4359" y="1716"/>
                    <a:pt x="4375" y="2223"/>
                  </a:cubicBezTo>
                  <a:cubicBezTo>
                    <a:pt x="4394" y="2669"/>
                    <a:pt x="4479" y="3107"/>
                    <a:pt x="4630" y="3525"/>
                  </a:cubicBezTo>
                  <a:cubicBezTo>
                    <a:pt x="4805" y="4037"/>
                    <a:pt x="5088" y="4490"/>
                    <a:pt x="5402" y="4924"/>
                  </a:cubicBezTo>
                  <a:cubicBezTo>
                    <a:pt x="5425" y="4959"/>
                    <a:pt x="5452" y="4997"/>
                    <a:pt x="5475" y="5036"/>
                  </a:cubicBezTo>
                  <a:lnTo>
                    <a:pt x="5456" y="5063"/>
                  </a:lnTo>
                  <a:cubicBezTo>
                    <a:pt x="5409" y="5048"/>
                    <a:pt x="5363" y="5028"/>
                    <a:pt x="5316" y="5009"/>
                  </a:cubicBezTo>
                  <a:cubicBezTo>
                    <a:pt x="5076" y="4870"/>
                    <a:pt x="4844" y="4718"/>
                    <a:pt x="4599" y="4587"/>
                  </a:cubicBezTo>
                  <a:cubicBezTo>
                    <a:pt x="4115" y="4315"/>
                    <a:pt x="3619" y="4079"/>
                    <a:pt x="3081" y="3932"/>
                  </a:cubicBezTo>
                  <a:cubicBezTo>
                    <a:pt x="2803" y="3859"/>
                    <a:pt x="2525" y="3812"/>
                    <a:pt x="2244" y="3812"/>
                  </a:cubicBezTo>
                  <a:cubicBezTo>
                    <a:pt x="2077" y="3812"/>
                    <a:pt x="1909" y="3829"/>
                    <a:pt x="1740" y="3866"/>
                  </a:cubicBezTo>
                  <a:cubicBezTo>
                    <a:pt x="1132" y="4002"/>
                    <a:pt x="806" y="4424"/>
                    <a:pt x="864" y="5001"/>
                  </a:cubicBezTo>
                  <a:cubicBezTo>
                    <a:pt x="895" y="5288"/>
                    <a:pt x="981" y="5563"/>
                    <a:pt x="1112" y="5819"/>
                  </a:cubicBezTo>
                  <a:cubicBezTo>
                    <a:pt x="1395" y="6373"/>
                    <a:pt x="1821" y="6791"/>
                    <a:pt x="2333" y="7128"/>
                  </a:cubicBezTo>
                  <a:cubicBezTo>
                    <a:pt x="2829" y="7458"/>
                    <a:pt x="3367" y="7698"/>
                    <a:pt x="3925" y="7900"/>
                  </a:cubicBezTo>
                  <a:cubicBezTo>
                    <a:pt x="3983" y="7919"/>
                    <a:pt x="4042" y="7938"/>
                    <a:pt x="4100" y="7961"/>
                  </a:cubicBezTo>
                  <a:cubicBezTo>
                    <a:pt x="4119" y="7973"/>
                    <a:pt x="4135" y="7996"/>
                    <a:pt x="4138" y="8020"/>
                  </a:cubicBezTo>
                  <a:cubicBezTo>
                    <a:pt x="4138" y="8035"/>
                    <a:pt x="4104" y="8054"/>
                    <a:pt x="4084" y="8062"/>
                  </a:cubicBezTo>
                  <a:cubicBezTo>
                    <a:pt x="4074" y="8064"/>
                    <a:pt x="4066" y="8065"/>
                    <a:pt x="4057" y="8065"/>
                  </a:cubicBezTo>
                  <a:cubicBezTo>
                    <a:pt x="4048" y="8065"/>
                    <a:pt x="4040" y="8064"/>
                    <a:pt x="4030" y="8062"/>
                  </a:cubicBezTo>
                  <a:cubicBezTo>
                    <a:pt x="3623" y="8082"/>
                    <a:pt x="3216" y="8089"/>
                    <a:pt x="2809" y="8120"/>
                  </a:cubicBezTo>
                  <a:cubicBezTo>
                    <a:pt x="2302" y="8159"/>
                    <a:pt x="1798" y="8256"/>
                    <a:pt x="1314" y="8411"/>
                  </a:cubicBezTo>
                  <a:cubicBezTo>
                    <a:pt x="996" y="8508"/>
                    <a:pt x="705" y="8682"/>
                    <a:pt x="473" y="8915"/>
                  </a:cubicBezTo>
                  <a:cubicBezTo>
                    <a:pt x="62" y="9345"/>
                    <a:pt x="0" y="9953"/>
                    <a:pt x="330" y="10422"/>
                  </a:cubicBezTo>
                  <a:cubicBezTo>
                    <a:pt x="481" y="10639"/>
                    <a:pt x="690" y="10782"/>
                    <a:pt x="926" y="10891"/>
                  </a:cubicBezTo>
                  <a:cubicBezTo>
                    <a:pt x="1333" y="11073"/>
                    <a:pt x="1771" y="11170"/>
                    <a:pt x="2217" y="11177"/>
                  </a:cubicBezTo>
                  <a:cubicBezTo>
                    <a:pt x="2234" y="11178"/>
                    <a:pt x="2251" y="11178"/>
                    <a:pt x="2267" y="11178"/>
                  </a:cubicBezTo>
                  <a:cubicBezTo>
                    <a:pt x="2692" y="11178"/>
                    <a:pt x="3117" y="11131"/>
                    <a:pt x="3534" y="11034"/>
                  </a:cubicBezTo>
                  <a:cubicBezTo>
                    <a:pt x="3937" y="10945"/>
                    <a:pt x="4332" y="10817"/>
                    <a:pt x="4712" y="10658"/>
                  </a:cubicBezTo>
                  <a:cubicBezTo>
                    <a:pt x="4734" y="10649"/>
                    <a:pt x="4760" y="10635"/>
                    <a:pt x="4783" y="10635"/>
                  </a:cubicBezTo>
                  <a:cubicBezTo>
                    <a:pt x="4800" y="10635"/>
                    <a:pt x="4814" y="10643"/>
                    <a:pt x="4824" y="10666"/>
                  </a:cubicBezTo>
                  <a:cubicBezTo>
                    <a:pt x="4836" y="10693"/>
                    <a:pt x="4809" y="10743"/>
                    <a:pt x="4789" y="10778"/>
                  </a:cubicBezTo>
                  <a:cubicBezTo>
                    <a:pt x="4774" y="10802"/>
                    <a:pt x="4751" y="10825"/>
                    <a:pt x="4727" y="10844"/>
                  </a:cubicBezTo>
                  <a:cubicBezTo>
                    <a:pt x="4623" y="10941"/>
                    <a:pt x="4518" y="11042"/>
                    <a:pt x="4417" y="11143"/>
                  </a:cubicBezTo>
                  <a:cubicBezTo>
                    <a:pt x="3999" y="11561"/>
                    <a:pt x="3592" y="11991"/>
                    <a:pt x="3263" y="12483"/>
                  </a:cubicBezTo>
                  <a:cubicBezTo>
                    <a:pt x="2988" y="12898"/>
                    <a:pt x="2782" y="13336"/>
                    <a:pt x="2720" y="13839"/>
                  </a:cubicBezTo>
                  <a:cubicBezTo>
                    <a:pt x="2639" y="14521"/>
                    <a:pt x="3061" y="15168"/>
                    <a:pt x="3720" y="15343"/>
                  </a:cubicBezTo>
                  <a:cubicBezTo>
                    <a:pt x="3840" y="15372"/>
                    <a:pt x="3963" y="15386"/>
                    <a:pt x="4086" y="15386"/>
                  </a:cubicBezTo>
                  <a:cubicBezTo>
                    <a:pt x="4241" y="15386"/>
                    <a:pt x="4396" y="15363"/>
                    <a:pt x="4545" y="15315"/>
                  </a:cubicBezTo>
                  <a:cubicBezTo>
                    <a:pt x="5223" y="15114"/>
                    <a:pt x="5789" y="14730"/>
                    <a:pt x="6266" y="14211"/>
                  </a:cubicBezTo>
                  <a:cubicBezTo>
                    <a:pt x="6587" y="13859"/>
                    <a:pt x="6862" y="13467"/>
                    <a:pt x="7079" y="13049"/>
                  </a:cubicBezTo>
                  <a:cubicBezTo>
                    <a:pt x="7099" y="13015"/>
                    <a:pt x="7108" y="12959"/>
                    <a:pt x="7164" y="12959"/>
                  </a:cubicBezTo>
                  <a:cubicBezTo>
                    <a:pt x="7174" y="12959"/>
                    <a:pt x="7184" y="12960"/>
                    <a:pt x="7195" y="12964"/>
                  </a:cubicBezTo>
                  <a:cubicBezTo>
                    <a:pt x="7199" y="13002"/>
                    <a:pt x="7199" y="13045"/>
                    <a:pt x="7195" y="13084"/>
                  </a:cubicBezTo>
                  <a:cubicBezTo>
                    <a:pt x="7168" y="13270"/>
                    <a:pt x="7134" y="13456"/>
                    <a:pt x="7110" y="13638"/>
                  </a:cubicBezTo>
                  <a:cubicBezTo>
                    <a:pt x="7033" y="14207"/>
                    <a:pt x="7006" y="14773"/>
                    <a:pt x="7099" y="15343"/>
                  </a:cubicBezTo>
                  <a:cubicBezTo>
                    <a:pt x="7130" y="15575"/>
                    <a:pt x="7203" y="15800"/>
                    <a:pt x="7319" y="16005"/>
                  </a:cubicBezTo>
                  <a:cubicBezTo>
                    <a:pt x="7516" y="16326"/>
                    <a:pt x="7790" y="16509"/>
                    <a:pt x="8156" y="16509"/>
                  </a:cubicBezTo>
                  <a:cubicBezTo>
                    <a:pt x="8188" y="16509"/>
                    <a:pt x="8220" y="16508"/>
                    <a:pt x="8253" y="16505"/>
                  </a:cubicBezTo>
                  <a:cubicBezTo>
                    <a:pt x="8645" y="16470"/>
                    <a:pt x="8962" y="16273"/>
                    <a:pt x="9218" y="15982"/>
                  </a:cubicBezTo>
                  <a:cubicBezTo>
                    <a:pt x="9361" y="15808"/>
                    <a:pt x="9478" y="15614"/>
                    <a:pt x="9559" y="15401"/>
                  </a:cubicBezTo>
                  <a:cubicBezTo>
                    <a:pt x="9865" y="14688"/>
                    <a:pt x="10032" y="13948"/>
                    <a:pt x="10005" y="13169"/>
                  </a:cubicBezTo>
                  <a:lnTo>
                    <a:pt x="10005" y="13002"/>
                  </a:lnTo>
                  <a:cubicBezTo>
                    <a:pt x="10101" y="13018"/>
                    <a:pt x="10105" y="13080"/>
                    <a:pt x="10129" y="13126"/>
                  </a:cubicBezTo>
                  <a:cubicBezTo>
                    <a:pt x="10256" y="13421"/>
                    <a:pt x="10380" y="13719"/>
                    <a:pt x="10520" y="14010"/>
                  </a:cubicBezTo>
                  <a:cubicBezTo>
                    <a:pt x="10687" y="14355"/>
                    <a:pt x="10904" y="14672"/>
                    <a:pt x="11167" y="14951"/>
                  </a:cubicBezTo>
                  <a:cubicBezTo>
                    <a:pt x="11403" y="15188"/>
                    <a:pt x="11667" y="15385"/>
                    <a:pt x="11996" y="15470"/>
                  </a:cubicBezTo>
                  <a:cubicBezTo>
                    <a:pt x="12094" y="15496"/>
                    <a:pt x="12188" y="15508"/>
                    <a:pt x="12278" y="15508"/>
                  </a:cubicBezTo>
                  <a:cubicBezTo>
                    <a:pt x="12546" y="15508"/>
                    <a:pt x="12780" y="15397"/>
                    <a:pt x="12980" y="15180"/>
                  </a:cubicBezTo>
                  <a:cubicBezTo>
                    <a:pt x="13139" y="15006"/>
                    <a:pt x="13255" y="14796"/>
                    <a:pt x="13317" y="14568"/>
                  </a:cubicBezTo>
                  <a:cubicBezTo>
                    <a:pt x="13426" y="14192"/>
                    <a:pt x="13410" y="13812"/>
                    <a:pt x="13360" y="13429"/>
                  </a:cubicBezTo>
                  <a:cubicBezTo>
                    <a:pt x="13286" y="12894"/>
                    <a:pt x="13108" y="12394"/>
                    <a:pt x="12868" y="11910"/>
                  </a:cubicBezTo>
                  <a:cubicBezTo>
                    <a:pt x="12849" y="11871"/>
                    <a:pt x="12829" y="11828"/>
                    <a:pt x="12810" y="11782"/>
                  </a:cubicBezTo>
                  <a:cubicBezTo>
                    <a:pt x="12844" y="11780"/>
                    <a:pt x="12869" y="11778"/>
                    <a:pt x="12889" y="11778"/>
                  </a:cubicBezTo>
                  <a:cubicBezTo>
                    <a:pt x="12943" y="11778"/>
                    <a:pt x="12958" y="11790"/>
                    <a:pt x="13015" y="11832"/>
                  </a:cubicBezTo>
                  <a:cubicBezTo>
                    <a:pt x="13124" y="11914"/>
                    <a:pt x="13228" y="11995"/>
                    <a:pt x="13341" y="12072"/>
                  </a:cubicBezTo>
                  <a:cubicBezTo>
                    <a:pt x="13740" y="12344"/>
                    <a:pt x="14147" y="12603"/>
                    <a:pt x="14612" y="12754"/>
                  </a:cubicBezTo>
                  <a:cubicBezTo>
                    <a:pt x="14840" y="12829"/>
                    <a:pt x="15071" y="12884"/>
                    <a:pt x="15310" y="12884"/>
                  </a:cubicBezTo>
                  <a:cubicBezTo>
                    <a:pt x="15367" y="12884"/>
                    <a:pt x="15425" y="12881"/>
                    <a:pt x="15483" y="12874"/>
                  </a:cubicBezTo>
                  <a:cubicBezTo>
                    <a:pt x="15960" y="12828"/>
                    <a:pt x="16316" y="12530"/>
                    <a:pt x="16413" y="12092"/>
                  </a:cubicBezTo>
                  <a:cubicBezTo>
                    <a:pt x="16448" y="11914"/>
                    <a:pt x="16448" y="11735"/>
                    <a:pt x="16413" y="11557"/>
                  </a:cubicBezTo>
                  <a:cubicBezTo>
                    <a:pt x="16347" y="11212"/>
                    <a:pt x="16189" y="10910"/>
                    <a:pt x="15979" y="10635"/>
                  </a:cubicBezTo>
                  <a:cubicBezTo>
                    <a:pt x="15576" y="10093"/>
                    <a:pt x="15049" y="9697"/>
                    <a:pt x="14449" y="9403"/>
                  </a:cubicBezTo>
                  <a:cubicBezTo>
                    <a:pt x="14197" y="9275"/>
                    <a:pt x="13930" y="9182"/>
                    <a:pt x="13670" y="9070"/>
                  </a:cubicBezTo>
                  <a:cubicBezTo>
                    <a:pt x="13631" y="9054"/>
                    <a:pt x="13569" y="9062"/>
                    <a:pt x="13577" y="8977"/>
                  </a:cubicBezTo>
                  <a:lnTo>
                    <a:pt x="13732" y="8977"/>
                  </a:lnTo>
                  <a:cubicBezTo>
                    <a:pt x="13792" y="8978"/>
                    <a:pt x="13853" y="8978"/>
                    <a:pt x="13913" y="8978"/>
                  </a:cubicBezTo>
                  <a:cubicBezTo>
                    <a:pt x="14486" y="8978"/>
                    <a:pt x="15050" y="8926"/>
                    <a:pt x="15607" y="8775"/>
                  </a:cubicBezTo>
                  <a:cubicBezTo>
                    <a:pt x="16045" y="8655"/>
                    <a:pt x="16464" y="8485"/>
                    <a:pt x="16812" y="8182"/>
                  </a:cubicBezTo>
                  <a:cubicBezTo>
                    <a:pt x="17266" y="7795"/>
                    <a:pt x="17390" y="7283"/>
                    <a:pt x="17157" y="6729"/>
                  </a:cubicBezTo>
                  <a:cubicBezTo>
                    <a:pt x="16967" y="6268"/>
                    <a:pt x="16615" y="5970"/>
                    <a:pt x="16169" y="5776"/>
                  </a:cubicBezTo>
                  <a:cubicBezTo>
                    <a:pt x="15811" y="5615"/>
                    <a:pt x="15442" y="5549"/>
                    <a:pt x="15067" y="5549"/>
                  </a:cubicBezTo>
                  <a:cubicBezTo>
                    <a:pt x="14865" y="5549"/>
                    <a:pt x="14661" y="5568"/>
                    <a:pt x="14457" y="5602"/>
                  </a:cubicBezTo>
                  <a:cubicBezTo>
                    <a:pt x="14077" y="5672"/>
                    <a:pt x="13701" y="5780"/>
                    <a:pt x="13345" y="5923"/>
                  </a:cubicBezTo>
                  <a:cubicBezTo>
                    <a:pt x="13314" y="5933"/>
                    <a:pt x="13284" y="5955"/>
                    <a:pt x="13252" y="5955"/>
                  </a:cubicBezTo>
                  <a:cubicBezTo>
                    <a:pt x="13231" y="5955"/>
                    <a:pt x="13209" y="5945"/>
                    <a:pt x="13186" y="5916"/>
                  </a:cubicBezTo>
                  <a:cubicBezTo>
                    <a:pt x="13217" y="5889"/>
                    <a:pt x="13248" y="5858"/>
                    <a:pt x="13279" y="5827"/>
                  </a:cubicBezTo>
                  <a:cubicBezTo>
                    <a:pt x="13476" y="5637"/>
                    <a:pt x="13678" y="5455"/>
                    <a:pt x="13868" y="5253"/>
                  </a:cubicBezTo>
                  <a:cubicBezTo>
                    <a:pt x="14259" y="4839"/>
                    <a:pt x="14612" y="4389"/>
                    <a:pt x="14840" y="3858"/>
                  </a:cubicBezTo>
                  <a:cubicBezTo>
                    <a:pt x="14991" y="3506"/>
                    <a:pt x="15076" y="3141"/>
                    <a:pt x="15034" y="2754"/>
                  </a:cubicBezTo>
                  <a:cubicBezTo>
                    <a:pt x="14966" y="2000"/>
                    <a:pt x="14331" y="1459"/>
                    <a:pt x="13618" y="1459"/>
                  </a:cubicBezTo>
                  <a:cubicBezTo>
                    <a:pt x="13481" y="1459"/>
                    <a:pt x="13341" y="1479"/>
                    <a:pt x="13201" y="1522"/>
                  </a:cubicBezTo>
                  <a:cubicBezTo>
                    <a:pt x="12961" y="1592"/>
                    <a:pt x="12728" y="1700"/>
                    <a:pt x="12523" y="1843"/>
                  </a:cubicBezTo>
                  <a:cubicBezTo>
                    <a:pt x="12062" y="2165"/>
                    <a:pt x="11663" y="2572"/>
                    <a:pt x="11353" y="3041"/>
                  </a:cubicBezTo>
                  <a:cubicBezTo>
                    <a:pt x="11322" y="3087"/>
                    <a:pt x="11287" y="3126"/>
                    <a:pt x="11256" y="3169"/>
                  </a:cubicBezTo>
                  <a:lnTo>
                    <a:pt x="11225" y="3153"/>
                  </a:lnTo>
                  <a:cubicBezTo>
                    <a:pt x="11229" y="3107"/>
                    <a:pt x="11233" y="3064"/>
                    <a:pt x="11241" y="3018"/>
                  </a:cubicBezTo>
                  <a:cubicBezTo>
                    <a:pt x="11341" y="2568"/>
                    <a:pt x="11384" y="2107"/>
                    <a:pt x="11372" y="1646"/>
                  </a:cubicBezTo>
                  <a:cubicBezTo>
                    <a:pt x="11357" y="1309"/>
                    <a:pt x="11318" y="979"/>
                    <a:pt x="11182" y="666"/>
                  </a:cubicBezTo>
                  <a:cubicBezTo>
                    <a:pt x="11000" y="238"/>
                    <a:pt x="10651" y="0"/>
                    <a:pt x="10247" y="0"/>
                  </a:cubicBezTo>
                  <a:close/>
                </a:path>
              </a:pathLst>
            </a:custGeom>
            <a:solidFill>
              <a:schemeClr val="accent5"/>
            </a:solidFill>
            <a:ln cap="flat" cmpd="sng" w="76200">
              <a:solidFill>
                <a:schemeClr val="accent5"/>
              </a:solidFill>
              <a:prstDash val="solid"/>
              <a:round/>
              <a:headEnd len="sm" w="sm" type="none"/>
              <a:tailEnd len="sm" w="sm" type="none"/>
            </a:ln>
            <a:effectLst>
              <a:outerShdw blurRad="128588" rotWithShape="0" algn="bl" dir="2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8" name="Google Shape;1488;p119"/>
            <p:cNvGrpSpPr/>
            <p:nvPr/>
          </p:nvGrpSpPr>
          <p:grpSpPr>
            <a:xfrm>
              <a:off x="1763809" y="3259158"/>
              <a:ext cx="1152644" cy="1095242"/>
              <a:chOff x="2020834" y="1085733"/>
              <a:chExt cx="1152644" cy="1095242"/>
            </a:xfrm>
          </p:grpSpPr>
          <p:sp>
            <p:nvSpPr>
              <p:cNvPr id="1489" name="Google Shape;1489;p119"/>
              <p:cNvSpPr/>
              <p:nvPr/>
            </p:nvSpPr>
            <p:spPr>
              <a:xfrm>
                <a:off x="2020834" y="1085733"/>
                <a:ext cx="1152644" cy="1095242"/>
              </a:xfrm>
              <a:custGeom>
                <a:rect b="b" l="l" r="r" t="t"/>
                <a:pathLst>
                  <a:path extrusionOk="0" h="16517" w="17382">
                    <a:moveTo>
                      <a:pt x="10233" y="240"/>
                    </a:moveTo>
                    <a:cubicBezTo>
                      <a:pt x="10369" y="240"/>
                      <a:pt x="10502" y="278"/>
                      <a:pt x="10632" y="359"/>
                    </a:cubicBezTo>
                    <a:cubicBezTo>
                      <a:pt x="10780" y="452"/>
                      <a:pt x="10892" y="592"/>
                      <a:pt x="10958" y="755"/>
                    </a:cubicBezTo>
                    <a:cubicBezTo>
                      <a:pt x="11082" y="1049"/>
                      <a:pt x="11117" y="1359"/>
                      <a:pt x="11132" y="1673"/>
                    </a:cubicBezTo>
                    <a:lnTo>
                      <a:pt x="11132" y="1828"/>
                    </a:lnTo>
                    <a:cubicBezTo>
                      <a:pt x="11128" y="2475"/>
                      <a:pt x="10993" y="3095"/>
                      <a:pt x="10814" y="3715"/>
                    </a:cubicBezTo>
                    <a:cubicBezTo>
                      <a:pt x="10640" y="4288"/>
                      <a:pt x="10427" y="4846"/>
                      <a:pt x="10175" y="5393"/>
                    </a:cubicBezTo>
                    <a:cubicBezTo>
                      <a:pt x="10140" y="5462"/>
                      <a:pt x="10094" y="5524"/>
                      <a:pt x="10039" y="5582"/>
                    </a:cubicBezTo>
                    <a:cubicBezTo>
                      <a:pt x="10008" y="5613"/>
                      <a:pt x="9970" y="5629"/>
                      <a:pt x="9927" y="5629"/>
                    </a:cubicBezTo>
                    <a:cubicBezTo>
                      <a:pt x="9917" y="5629"/>
                      <a:pt x="9906" y="5630"/>
                      <a:pt x="9896" y="5630"/>
                    </a:cubicBezTo>
                    <a:cubicBezTo>
                      <a:pt x="9825" y="5630"/>
                      <a:pt x="9754" y="5619"/>
                      <a:pt x="9687" y="5602"/>
                    </a:cubicBezTo>
                    <a:cubicBezTo>
                      <a:pt x="9435" y="5523"/>
                      <a:pt x="9176" y="5483"/>
                      <a:pt x="8916" y="5483"/>
                    </a:cubicBezTo>
                    <a:cubicBezTo>
                      <a:pt x="8855" y="5483"/>
                      <a:pt x="8794" y="5485"/>
                      <a:pt x="8734" y="5489"/>
                    </a:cubicBezTo>
                    <a:cubicBezTo>
                      <a:pt x="8721" y="5490"/>
                      <a:pt x="8708" y="5490"/>
                      <a:pt x="8697" y="5490"/>
                    </a:cubicBezTo>
                    <a:cubicBezTo>
                      <a:pt x="8575" y="5490"/>
                      <a:pt x="8534" y="5451"/>
                      <a:pt x="8470" y="5331"/>
                    </a:cubicBezTo>
                    <a:cubicBezTo>
                      <a:pt x="8342" y="5094"/>
                      <a:pt x="8350" y="4835"/>
                      <a:pt x="8335" y="4583"/>
                    </a:cubicBezTo>
                    <a:cubicBezTo>
                      <a:pt x="8292" y="3881"/>
                      <a:pt x="8339" y="3180"/>
                      <a:pt x="8462" y="2490"/>
                    </a:cubicBezTo>
                    <a:cubicBezTo>
                      <a:pt x="8571" y="1929"/>
                      <a:pt x="8765" y="1402"/>
                      <a:pt x="9113" y="941"/>
                    </a:cubicBezTo>
                    <a:cubicBezTo>
                      <a:pt x="9311" y="669"/>
                      <a:pt x="9575" y="452"/>
                      <a:pt x="9884" y="317"/>
                    </a:cubicBezTo>
                    <a:cubicBezTo>
                      <a:pt x="10002" y="267"/>
                      <a:pt x="10118" y="240"/>
                      <a:pt x="10233" y="240"/>
                    </a:cubicBezTo>
                    <a:close/>
                    <a:moveTo>
                      <a:pt x="5750" y="487"/>
                    </a:moveTo>
                    <a:cubicBezTo>
                      <a:pt x="5987" y="499"/>
                      <a:pt x="6211" y="592"/>
                      <a:pt x="6386" y="755"/>
                    </a:cubicBezTo>
                    <a:cubicBezTo>
                      <a:pt x="6603" y="960"/>
                      <a:pt x="6789" y="1196"/>
                      <a:pt x="6940" y="1460"/>
                    </a:cubicBezTo>
                    <a:cubicBezTo>
                      <a:pt x="7292" y="2033"/>
                      <a:pt x="7525" y="2661"/>
                      <a:pt x="7722" y="3304"/>
                    </a:cubicBezTo>
                    <a:cubicBezTo>
                      <a:pt x="7916" y="3943"/>
                      <a:pt x="8029" y="4606"/>
                      <a:pt x="8156" y="5261"/>
                    </a:cubicBezTo>
                    <a:cubicBezTo>
                      <a:pt x="8168" y="5327"/>
                      <a:pt x="8168" y="5389"/>
                      <a:pt x="8156" y="5455"/>
                    </a:cubicBezTo>
                    <a:cubicBezTo>
                      <a:pt x="8149" y="5544"/>
                      <a:pt x="8087" y="5617"/>
                      <a:pt x="8001" y="5644"/>
                    </a:cubicBezTo>
                    <a:cubicBezTo>
                      <a:pt x="7703" y="5749"/>
                      <a:pt x="7424" y="5916"/>
                      <a:pt x="7188" y="6129"/>
                    </a:cubicBezTo>
                    <a:cubicBezTo>
                      <a:pt x="7151" y="6168"/>
                      <a:pt x="7100" y="6189"/>
                      <a:pt x="7049" y="6189"/>
                    </a:cubicBezTo>
                    <a:cubicBezTo>
                      <a:pt x="7020" y="6189"/>
                      <a:pt x="6990" y="6182"/>
                      <a:pt x="6963" y="6167"/>
                    </a:cubicBezTo>
                    <a:cubicBezTo>
                      <a:pt x="6858" y="6121"/>
                      <a:pt x="6758" y="6055"/>
                      <a:pt x="6672" y="5978"/>
                    </a:cubicBezTo>
                    <a:cubicBezTo>
                      <a:pt x="6068" y="5416"/>
                      <a:pt x="5529" y="4796"/>
                      <a:pt x="5130" y="4067"/>
                    </a:cubicBezTo>
                    <a:cubicBezTo>
                      <a:pt x="4789" y="3467"/>
                      <a:pt x="4607" y="2789"/>
                      <a:pt x="4599" y="2099"/>
                    </a:cubicBezTo>
                    <a:cubicBezTo>
                      <a:pt x="4599" y="1685"/>
                      <a:pt x="4685" y="1282"/>
                      <a:pt x="4952" y="937"/>
                    </a:cubicBezTo>
                    <a:cubicBezTo>
                      <a:pt x="5126" y="720"/>
                      <a:pt x="5328" y="553"/>
                      <a:pt x="5611" y="499"/>
                    </a:cubicBezTo>
                    <a:cubicBezTo>
                      <a:pt x="5630" y="495"/>
                      <a:pt x="5653" y="491"/>
                      <a:pt x="5673" y="487"/>
                    </a:cubicBezTo>
                    <a:close/>
                    <a:moveTo>
                      <a:pt x="13621" y="1703"/>
                    </a:moveTo>
                    <a:cubicBezTo>
                      <a:pt x="14186" y="1703"/>
                      <a:pt x="14696" y="2117"/>
                      <a:pt x="14782" y="2711"/>
                    </a:cubicBezTo>
                    <a:cubicBezTo>
                      <a:pt x="14794" y="2789"/>
                      <a:pt x="14798" y="2866"/>
                      <a:pt x="14805" y="2917"/>
                    </a:cubicBezTo>
                    <a:cubicBezTo>
                      <a:pt x="14790" y="3362"/>
                      <a:pt x="14654" y="3738"/>
                      <a:pt x="14449" y="4091"/>
                    </a:cubicBezTo>
                    <a:cubicBezTo>
                      <a:pt x="14131" y="4645"/>
                      <a:pt x="13705" y="5106"/>
                      <a:pt x="13240" y="5536"/>
                    </a:cubicBezTo>
                    <a:cubicBezTo>
                      <a:pt x="12713" y="6020"/>
                      <a:pt x="12140" y="6439"/>
                      <a:pt x="11558" y="6853"/>
                    </a:cubicBezTo>
                    <a:cubicBezTo>
                      <a:pt x="11492" y="6901"/>
                      <a:pt x="11433" y="6925"/>
                      <a:pt x="11378" y="6925"/>
                    </a:cubicBezTo>
                    <a:cubicBezTo>
                      <a:pt x="11300" y="6925"/>
                      <a:pt x="11230" y="6876"/>
                      <a:pt x="11159" y="6780"/>
                    </a:cubicBezTo>
                    <a:cubicBezTo>
                      <a:pt x="11035" y="6609"/>
                      <a:pt x="10911" y="6435"/>
                      <a:pt x="10772" y="6276"/>
                    </a:cubicBezTo>
                    <a:cubicBezTo>
                      <a:pt x="10683" y="6167"/>
                      <a:pt x="10566" y="6074"/>
                      <a:pt x="10466" y="5974"/>
                    </a:cubicBezTo>
                    <a:cubicBezTo>
                      <a:pt x="10330" y="5842"/>
                      <a:pt x="10307" y="5699"/>
                      <a:pt x="10388" y="5517"/>
                    </a:cubicBezTo>
                    <a:cubicBezTo>
                      <a:pt x="10590" y="5083"/>
                      <a:pt x="10768" y="4641"/>
                      <a:pt x="10969" y="4203"/>
                    </a:cubicBezTo>
                    <a:cubicBezTo>
                      <a:pt x="11151" y="3796"/>
                      <a:pt x="11380" y="3409"/>
                      <a:pt x="11644" y="3048"/>
                    </a:cubicBezTo>
                    <a:cubicBezTo>
                      <a:pt x="11911" y="2676"/>
                      <a:pt x="12236" y="2351"/>
                      <a:pt x="12608" y="2084"/>
                    </a:cubicBezTo>
                    <a:cubicBezTo>
                      <a:pt x="12802" y="1944"/>
                      <a:pt x="13015" y="1836"/>
                      <a:pt x="13244" y="1766"/>
                    </a:cubicBezTo>
                    <a:cubicBezTo>
                      <a:pt x="13370" y="1723"/>
                      <a:pt x="13497" y="1703"/>
                      <a:pt x="13621" y="1703"/>
                    </a:cubicBezTo>
                    <a:close/>
                    <a:moveTo>
                      <a:pt x="2255" y="4052"/>
                    </a:moveTo>
                    <a:cubicBezTo>
                      <a:pt x="2701" y="4064"/>
                      <a:pt x="3123" y="4180"/>
                      <a:pt x="3534" y="4343"/>
                    </a:cubicBezTo>
                    <a:cubicBezTo>
                      <a:pt x="4266" y="4641"/>
                      <a:pt x="4960" y="5032"/>
                      <a:pt x="5591" y="5513"/>
                    </a:cubicBezTo>
                    <a:cubicBezTo>
                      <a:pt x="5928" y="5761"/>
                      <a:pt x="6246" y="6040"/>
                      <a:pt x="6564" y="6311"/>
                    </a:cubicBezTo>
                    <a:cubicBezTo>
                      <a:pt x="6626" y="6373"/>
                      <a:pt x="6676" y="6443"/>
                      <a:pt x="6711" y="6524"/>
                    </a:cubicBezTo>
                    <a:cubicBezTo>
                      <a:pt x="6754" y="6598"/>
                      <a:pt x="6719" y="6671"/>
                      <a:pt x="6676" y="6741"/>
                    </a:cubicBezTo>
                    <a:cubicBezTo>
                      <a:pt x="6514" y="7008"/>
                      <a:pt x="6401" y="7307"/>
                      <a:pt x="6347" y="7613"/>
                    </a:cubicBezTo>
                    <a:cubicBezTo>
                      <a:pt x="6328" y="7717"/>
                      <a:pt x="6320" y="7822"/>
                      <a:pt x="6308" y="7927"/>
                    </a:cubicBezTo>
                    <a:cubicBezTo>
                      <a:pt x="6290" y="8062"/>
                      <a:pt x="6200" y="8145"/>
                      <a:pt x="6074" y="8145"/>
                    </a:cubicBezTo>
                    <a:cubicBezTo>
                      <a:pt x="6063" y="8145"/>
                      <a:pt x="6052" y="8145"/>
                      <a:pt x="6041" y="8144"/>
                    </a:cubicBezTo>
                    <a:cubicBezTo>
                      <a:pt x="4940" y="8031"/>
                      <a:pt x="3871" y="7710"/>
                      <a:pt x="2891" y="7194"/>
                    </a:cubicBezTo>
                    <a:cubicBezTo>
                      <a:pt x="2422" y="6946"/>
                      <a:pt x="1996" y="6644"/>
                      <a:pt x="1659" y="6229"/>
                    </a:cubicBezTo>
                    <a:cubicBezTo>
                      <a:pt x="1387" y="5900"/>
                      <a:pt x="1190" y="5528"/>
                      <a:pt x="1116" y="5106"/>
                    </a:cubicBezTo>
                    <a:cubicBezTo>
                      <a:pt x="1070" y="4842"/>
                      <a:pt x="1077" y="4579"/>
                      <a:pt x="1275" y="4370"/>
                    </a:cubicBezTo>
                    <a:cubicBezTo>
                      <a:pt x="1430" y="4203"/>
                      <a:pt x="1639" y="4129"/>
                      <a:pt x="1856" y="4095"/>
                    </a:cubicBezTo>
                    <a:cubicBezTo>
                      <a:pt x="1988" y="4071"/>
                      <a:pt x="2124" y="4064"/>
                      <a:pt x="2255" y="4052"/>
                    </a:cubicBezTo>
                    <a:close/>
                    <a:moveTo>
                      <a:pt x="15053" y="5787"/>
                    </a:moveTo>
                    <a:cubicBezTo>
                      <a:pt x="15272" y="5787"/>
                      <a:pt x="15492" y="5811"/>
                      <a:pt x="15712" y="5865"/>
                    </a:cubicBezTo>
                    <a:cubicBezTo>
                      <a:pt x="16103" y="5962"/>
                      <a:pt x="16452" y="6144"/>
                      <a:pt x="16719" y="6454"/>
                    </a:cubicBezTo>
                    <a:cubicBezTo>
                      <a:pt x="16890" y="6648"/>
                      <a:pt x="17002" y="6888"/>
                      <a:pt x="17033" y="7144"/>
                    </a:cubicBezTo>
                    <a:cubicBezTo>
                      <a:pt x="17072" y="7400"/>
                      <a:pt x="16991" y="7663"/>
                      <a:pt x="16812" y="7857"/>
                    </a:cubicBezTo>
                    <a:cubicBezTo>
                      <a:pt x="16588" y="8120"/>
                      <a:pt x="16289" y="8283"/>
                      <a:pt x="15975" y="8411"/>
                    </a:cubicBezTo>
                    <a:cubicBezTo>
                      <a:pt x="15491" y="8605"/>
                      <a:pt x="14987" y="8694"/>
                      <a:pt x="14476" y="8725"/>
                    </a:cubicBezTo>
                    <a:cubicBezTo>
                      <a:pt x="14406" y="8729"/>
                      <a:pt x="14336" y="8730"/>
                      <a:pt x="14267" y="8730"/>
                    </a:cubicBezTo>
                    <a:cubicBezTo>
                      <a:pt x="14127" y="8730"/>
                      <a:pt x="13988" y="8725"/>
                      <a:pt x="13848" y="8725"/>
                    </a:cubicBezTo>
                    <a:cubicBezTo>
                      <a:pt x="13791" y="8726"/>
                      <a:pt x="13733" y="8727"/>
                      <a:pt x="13676" y="8727"/>
                    </a:cubicBezTo>
                    <a:cubicBezTo>
                      <a:pt x="13091" y="8727"/>
                      <a:pt x="12509" y="8640"/>
                      <a:pt x="11934" y="8531"/>
                    </a:cubicBezTo>
                    <a:cubicBezTo>
                      <a:pt x="11864" y="8519"/>
                      <a:pt x="11791" y="8508"/>
                      <a:pt x="11717" y="8492"/>
                    </a:cubicBezTo>
                    <a:cubicBezTo>
                      <a:pt x="11593" y="8469"/>
                      <a:pt x="11504" y="8357"/>
                      <a:pt x="11508" y="8233"/>
                    </a:cubicBezTo>
                    <a:cubicBezTo>
                      <a:pt x="11516" y="7958"/>
                      <a:pt x="11489" y="7682"/>
                      <a:pt x="11427" y="7415"/>
                    </a:cubicBezTo>
                    <a:cubicBezTo>
                      <a:pt x="11399" y="7307"/>
                      <a:pt x="11461" y="7214"/>
                      <a:pt x="11558" y="7156"/>
                    </a:cubicBezTo>
                    <a:cubicBezTo>
                      <a:pt x="11783" y="7012"/>
                      <a:pt x="12012" y="6865"/>
                      <a:pt x="12244" y="6729"/>
                    </a:cubicBezTo>
                    <a:cubicBezTo>
                      <a:pt x="12821" y="6396"/>
                      <a:pt x="13418" y="6105"/>
                      <a:pt x="14065" y="5931"/>
                    </a:cubicBezTo>
                    <a:cubicBezTo>
                      <a:pt x="14392" y="5842"/>
                      <a:pt x="14722" y="5787"/>
                      <a:pt x="15053" y="5787"/>
                    </a:cubicBezTo>
                    <a:close/>
                    <a:moveTo>
                      <a:pt x="8964" y="5701"/>
                    </a:moveTo>
                    <a:cubicBezTo>
                      <a:pt x="10224" y="5701"/>
                      <a:pt x="11282" y="6693"/>
                      <a:pt x="11334" y="7973"/>
                    </a:cubicBezTo>
                    <a:cubicBezTo>
                      <a:pt x="11392" y="9310"/>
                      <a:pt x="10334" y="10430"/>
                      <a:pt x="8997" y="10449"/>
                    </a:cubicBezTo>
                    <a:cubicBezTo>
                      <a:pt x="8965" y="10450"/>
                      <a:pt x="8933" y="10451"/>
                      <a:pt x="8901" y="10451"/>
                    </a:cubicBezTo>
                    <a:cubicBezTo>
                      <a:pt x="7670" y="10451"/>
                      <a:pt x="6597" y="9448"/>
                      <a:pt x="6537" y="8213"/>
                    </a:cubicBezTo>
                    <a:cubicBezTo>
                      <a:pt x="6471" y="6877"/>
                      <a:pt x="7525" y="5745"/>
                      <a:pt x="8796" y="5706"/>
                    </a:cubicBezTo>
                    <a:cubicBezTo>
                      <a:pt x="8852" y="5702"/>
                      <a:pt x="8908" y="5701"/>
                      <a:pt x="8964" y="5701"/>
                    </a:cubicBezTo>
                    <a:close/>
                    <a:moveTo>
                      <a:pt x="3872" y="8312"/>
                    </a:moveTo>
                    <a:cubicBezTo>
                      <a:pt x="3943" y="8312"/>
                      <a:pt x="4013" y="8313"/>
                      <a:pt x="4084" y="8314"/>
                    </a:cubicBezTo>
                    <a:cubicBezTo>
                      <a:pt x="4131" y="8313"/>
                      <a:pt x="4178" y="8313"/>
                      <a:pt x="4226" y="8313"/>
                    </a:cubicBezTo>
                    <a:cubicBezTo>
                      <a:pt x="4749" y="8313"/>
                      <a:pt x="5296" y="8368"/>
                      <a:pt x="5843" y="8411"/>
                    </a:cubicBezTo>
                    <a:cubicBezTo>
                      <a:pt x="5921" y="8419"/>
                      <a:pt x="5998" y="8423"/>
                      <a:pt x="6076" y="8423"/>
                    </a:cubicBezTo>
                    <a:cubicBezTo>
                      <a:pt x="6079" y="8422"/>
                      <a:pt x="6082" y="8422"/>
                      <a:pt x="6085" y="8422"/>
                    </a:cubicBezTo>
                    <a:cubicBezTo>
                      <a:pt x="6201" y="8422"/>
                      <a:pt x="6301" y="8495"/>
                      <a:pt x="6339" y="8605"/>
                    </a:cubicBezTo>
                    <a:cubicBezTo>
                      <a:pt x="6409" y="8806"/>
                      <a:pt x="6502" y="9008"/>
                      <a:pt x="6498" y="9228"/>
                    </a:cubicBezTo>
                    <a:cubicBezTo>
                      <a:pt x="6502" y="9325"/>
                      <a:pt x="6455" y="9414"/>
                      <a:pt x="6382" y="9473"/>
                    </a:cubicBezTo>
                    <a:cubicBezTo>
                      <a:pt x="5789" y="9945"/>
                      <a:pt x="5111" y="10259"/>
                      <a:pt x="4414" y="10526"/>
                    </a:cubicBezTo>
                    <a:cubicBezTo>
                      <a:pt x="3921" y="10716"/>
                      <a:pt x="3410" y="10844"/>
                      <a:pt x="2887" y="10906"/>
                    </a:cubicBezTo>
                    <a:cubicBezTo>
                      <a:pt x="2700" y="10928"/>
                      <a:pt x="2515" y="10941"/>
                      <a:pt x="2330" y="10941"/>
                    </a:cubicBezTo>
                    <a:cubicBezTo>
                      <a:pt x="1905" y="10941"/>
                      <a:pt x="1487" y="10874"/>
                      <a:pt x="1081" y="10701"/>
                    </a:cubicBezTo>
                    <a:cubicBezTo>
                      <a:pt x="891" y="10627"/>
                      <a:pt x="717" y="10511"/>
                      <a:pt x="578" y="10360"/>
                    </a:cubicBezTo>
                    <a:cubicBezTo>
                      <a:pt x="295" y="10027"/>
                      <a:pt x="283" y="9554"/>
                      <a:pt x="558" y="9194"/>
                    </a:cubicBezTo>
                    <a:cubicBezTo>
                      <a:pt x="733" y="8961"/>
                      <a:pt x="969" y="8810"/>
                      <a:pt x="1236" y="8705"/>
                    </a:cubicBezTo>
                    <a:cubicBezTo>
                      <a:pt x="1604" y="8558"/>
                      <a:pt x="1992" y="8485"/>
                      <a:pt x="2383" y="8423"/>
                    </a:cubicBezTo>
                    <a:cubicBezTo>
                      <a:pt x="2875" y="8348"/>
                      <a:pt x="3373" y="8312"/>
                      <a:pt x="3872" y="8312"/>
                    </a:cubicBezTo>
                    <a:close/>
                    <a:moveTo>
                      <a:pt x="11666" y="8746"/>
                    </a:moveTo>
                    <a:cubicBezTo>
                      <a:pt x="11681" y="8746"/>
                      <a:pt x="11696" y="8748"/>
                      <a:pt x="11709" y="8752"/>
                    </a:cubicBezTo>
                    <a:cubicBezTo>
                      <a:pt x="12542" y="8996"/>
                      <a:pt x="13395" y="9174"/>
                      <a:pt x="14189" y="9546"/>
                    </a:cubicBezTo>
                    <a:cubicBezTo>
                      <a:pt x="14770" y="9821"/>
                      <a:pt x="15293" y="10178"/>
                      <a:pt x="15708" y="10685"/>
                    </a:cubicBezTo>
                    <a:cubicBezTo>
                      <a:pt x="15913" y="10933"/>
                      <a:pt x="16088" y="11208"/>
                      <a:pt x="16154" y="11530"/>
                    </a:cubicBezTo>
                    <a:cubicBezTo>
                      <a:pt x="16185" y="11669"/>
                      <a:pt x="16196" y="11817"/>
                      <a:pt x="16185" y="11964"/>
                    </a:cubicBezTo>
                    <a:cubicBezTo>
                      <a:pt x="16158" y="12309"/>
                      <a:pt x="15948" y="12514"/>
                      <a:pt x="15627" y="12607"/>
                    </a:cubicBezTo>
                    <a:cubicBezTo>
                      <a:pt x="15538" y="12630"/>
                      <a:pt x="15445" y="12646"/>
                      <a:pt x="15355" y="12657"/>
                    </a:cubicBezTo>
                    <a:lnTo>
                      <a:pt x="15355" y="12654"/>
                    </a:lnTo>
                    <a:cubicBezTo>
                      <a:pt x="15014" y="12642"/>
                      <a:pt x="14685" y="12557"/>
                      <a:pt x="14383" y="12409"/>
                    </a:cubicBezTo>
                    <a:cubicBezTo>
                      <a:pt x="13829" y="12150"/>
                      <a:pt x="13341" y="11797"/>
                      <a:pt x="12872" y="11418"/>
                    </a:cubicBezTo>
                    <a:cubicBezTo>
                      <a:pt x="12554" y="11166"/>
                      <a:pt x="12264" y="10887"/>
                      <a:pt x="11992" y="10585"/>
                    </a:cubicBezTo>
                    <a:cubicBezTo>
                      <a:pt x="11740" y="10298"/>
                      <a:pt x="11485" y="10011"/>
                      <a:pt x="11225" y="9732"/>
                    </a:cubicBezTo>
                    <a:cubicBezTo>
                      <a:pt x="11117" y="9612"/>
                      <a:pt x="11124" y="9488"/>
                      <a:pt x="11179" y="9356"/>
                    </a:cubicBezTo>
                    <a:cubicBezTo>
                      <a:pt x="11233" y="9213"/>
                      <a:pt x="11306" y="9073"/>
                      <a:pt x="11368" y="8930"/>
                    </a:cubicBezTo>
                    <a:cubicBezTo>
                      <a:pt x="11406" y="8838"/>
                      <a:pt x="11554" y="8746"/>
                      <a:pt x="11666" y="8746"/>
                    </a:cubicBezTo>
                    <a:close/>
                    <a:moveTo>
                      <a:pt x="6663" y="9621"/>
                    </a:moveTo>
                    <a:cubicBezTo>
                      <a:pt x="6704" y="9621"/>
                      <a:pt x="6745" y="9634"/>
                      <a:pt x="6781" y="9659"/>
                    </a:cubicBezTo>
                    <a:cubicBezTo>
                      <a:pt x="6843" y="9697"/>
                      <a:pt x="6901" y="9744"/>
                      <a:pt x="6951" y="9798"/>
                    </a:cubicBezTo>
                    <a:cubicBezTo>
                      <a:pt x="7137" y="10007"/>
                      <a:pt x="7350" y="10182"/>
                      <a:pt x="7591" y="10325"/>
                    </a:cubicBezTo>
                    <a:cubicBezTo>
                      <a:pt x="7781" y="10437"/>
                      <a:pt x="7831" y="10588"/>
                      <a:pt x="7761" y="10802"/>
                    </a:cubicBezTo>
                    <a:cubicBezTo>
                      <a:pt x="7719" y="10918"/>
                      <a:pt x="7684" y="11038"/>
                      <a:pt x="7649" y="11158"/>
                    </a:cubicBezTo>
                    <a:cubicBezTo>
                      <a:pt x="7381" y="12030"/>
                      <a:pt x="6982" y="12851"/>
                      <a:pt x="6467" y="13603"/>
                    </a:cubicBezTo>
                    <a:cubicBezTo>
                      <a:pt x="6111" y="14114"/>
                      <a:pt x="5669" y="14541"/>
                      <a:pt x="5115" y="14839"/>
                    </a:cubicBezTo>
                    <a:cubicBezTo>
                      <a:pt x="4824" y="14994"/>
                      <a:pt x="4526" y="15114"/>
                      <a:pt x="4193" y="15153"/>
                    </a:cubicBezTo>
                    <a:cubicBezTo>
                      <a:pt x="4150" y="15158"/>
                      <a:pt x="4107" y="15160"/>
                      <a:pt x="4065" y="15160"/>
                    </a:cubicBezTo>
                    <a:cubicBezTo>
                      <a:pt x="3451" y="15160"/>
                      <a:pt x="2920" y="14623"/>
                      <a:pt x="2953" y="14025"/>
                    </a:cubicBezTo>
                    <a:lnTo>
                      <a:pt x="2953" y="13998"/>
                    </a:lnTo>
                    <a:cubicBezTo>
                      <a:pt x="2953" y="13611"/>
                      <a:pt x="3081" y="13266"/>
                      <a:pt x="3267" y="12933"/>
                    </a:cubicBezTo>
                    <a:cubicBezTo>
                      <a:pt x="3534" y="12440"/>
                      <a:pt x="3902" y="12022"/>
                      <a:pt x="4290" y="11623"/>
                    </a:cubicBezTo>
                    <a:cubicBezTo>
                      <a:pt x="4979" y="10910"/>
                      <a:pt x="5727" y="10259"/>
                      <a:pt x="6529" y="9674"/>
                    </a:cubicBezTo>
                    <a:cubicBezTo>
                      <a:pt x="6567" y="9638"/>
                      <a:pt x="6615" y="9621"/>
                      <a:pt x="6663" y="9621"/>
                    </a:cubicBezTo>
                    <a:close/>
                    <a:moveTo>
                      <a:pt x="10894" y="9888"/>
                    </a:moveTo>
                    <a:cubicBezTo>
                      <a:pt x="10970" y="9888"/>
                      <a:pt x="11046" y="9919"/>
                      <a:pt x="11101" y="9980"/>
                    </a:cubicBezTo>
                    <a:cubicBezTo>
                      <a:pt x="11508" y="10414"/>
                      <a:pt x="11934" y="10833"/>
                      <a:pt x="12260" y="11336"/>
                    </a:cubicBezTo>
                    <a:cubicBezTo>
                      <a:pt x="12639" y="11917"/>
                      <a:pt x="12945" y="12533"/>
                      <a:pt x="13077" y="13223"/>
                    </a:cubicBezTo>
                    <a:cubicBezTo>
                      <a:pt x="13124" y="13459"/>
                      <a:pt x="13143" y="13696"/>
                      <a:pt x="13170" y="13932"/>
                    </a:cubicBezTo>
                    <a:cubicBezTo>
                      <a:pt x="13159" y="14172"/>
                      <a:pt x="13143" y="14405"/>
                      <a:pt x="13046" y="14626"/>
                    </a:cubicBezTo>
                    <a:cubicBezTo>
                      <a:pt x="12996" y="14750"/>
                      <a:pt x="12926" y="14866"/>
                      <a:pt x="12849" y="14974"/>
                    </a:cubicBezTo>
                    <a:cubicBezTo>
                      <a:pt x="12686" y="15181"/>
                      <a:pt x="12496" y="15281"/>
                      <a:pt x="12276" y="15281"/>
                    </a:cubicBezTo>
                    <a:cubicBezTo>
                      <a:pt x="12182" y="15281"/>
                      <a:pt x="12082" y="15262"/>
                      <a:pt x="11977" y="15226"/>
                    </a:cubicBezTo>
                    <a:cubicBezTo>
                      <a:pt x="11706" y="15133"/>
                      <a:pt x="11492" y="14959"/>
                      <a:pt x="11299" y="14754"/>
                    </a:cubicBezTo>
                    <a:cubicBezTo>
                      <a:pt x="11082" y="14521"/>
                      <a:pt x="10904" y="14258"/>
                      <a:pt x="10760" y="13975"/>
                    </a:cubicBezTo>
                    <a:cubicBezTo>
                      <a:pt x="10439" y="13370"/>
                      <a:pt x="10218" y="12731"/>
                      <a:pt x="10036" y="12076"/>
                    </a:cubicBezTo>
                    <a:cubicBezTo>
                      <a:pt x="9927" y="11689"/>
                      <a:pt x="9826" y="11297"/>
                      <a:pt x="9726" y="10906"/>
                    </a:cubicBezTo>
                    <a:cubicBezTo>
                      <a:pt x="9710" y="10860"/>
                      <a:pt x="9702" y="10813"/>
                      <a:pt x="9699" y="10767"/>
                    </a:cubicBezTo>
                    <a:cubicBezTo>
                      <a:pt x="9683" y="10654"/>
                      <a:pt x="9745" y="10550"/>
                      <a:pt x="9850" y="10507"/>
                    </a:cubicBezTo>
                    <a:cubicBezTo>
                      <a:pt x="10163" y="10383"/>
                      <a:pt x="10446" y="10201"/>
                      <a:pt x="10694" y="9972"/>
                    </a:cubicBezTo>
                    <a:cubicBezTo>
                      <a:pt x="10749" y="9916"/>
                      <a:pt x="10821" y="9888"/>
                      <a:pt x="10894" y="9888"/>
                    </a:cubicBezTo>
                    <a:close/>
                    <a:moveTo>
                      <a:pt x="8293" y="10621"/>
                    </a:moveTo>
                    <a:cubicBezTo>
                      <a:pt x="8313" y="10621"/>
                      <a:pt x="8333" y="10623"/>
                      <a:pt x="8354" y="10627"/>
                    </a:cubicBezTo>
                    <a:cubicBezTo>
                      <a:pt x="8544" y="10662"/>
                      <a:pt x="8733" y="10679"/>
                      <a:pt x="8924" y="10679"/>
                    </a:cubicBezTo>
                    <a:cubicBezTo>
                      <a:pt x="9006" y="10679"/>
                      <a:pt x="9089" y="10676"/>
                      <a:pt x="9172" y="10670"/>
                    </a:cubicBezTo>
                    <a:cubicBezTo>
                      <a:pt x="9184" y="10669"/>
                      <a:pt x="9197" y="10669"/>
                      <a:pt x="9209" y="10669"/>
                    </a:cubicBezTo>
                    <a:cubicBezTo>
                      <a:pt x="9365" y="10669"/>
                      <a:pt x="9437" y="10740"/>
                      <a:pt x="9470" y="10906"/>
                    </a:cubicBezTo>
                    <a:cubicBezTo>
                      <a:pt x="9594" y="11503"/>
                      <a:pt x="9687" y="12111"/>
                      <a:pt x="9749" y="12719"/>
                    </a:cubicBezTo>
                    <a:cubicBezTo>
                      <a:pt x="9764" y="12898"/>
                      <a:pt x="9764" y="13076"/>
                      <a:pt x="9772" y="13188"/>
                    </a:cubicBezTo>
                    <a:cubicBezTo>
                      <a:pt x="9780" y="13816"/>
                      <a:pt x="9671" y="14440"/>
                      <a:pt x="9451" y="15025"/>
                    </a:cubicBezTo>
                    <a:cubicBezTo>
                      <a:pt x="9377" y="15215"/>
                      <a:pt x="9296" y="15405"/>
                      <a:pt x="9203" y="15583"/>
                    </a:cubicBezTo>
                    <a:cubicBezTo>
                      <a:pt x="9048" y="15885"/>
                      <a:pt x="8784" y="16117"/>
                      <a:pt x="8466" y="16230"/>
                    </a:cubicBezTo>
                    <a:cubicBezTo>
                      <a:pt x="8366" y="16267"/>
                      <a:pt x="8266" y="16285"/>
                      <a:pt x="8170" y="16285"/>
                    </a:cubicBezTo>
                    <a:cubicBezTo>
                      <a:pt x="7893" y="16285"/>
                      <a:pt x="7648" y="16136"/>
                      <a:pt x="7502" y="15866"/>
                    </a:cubicBezTo>
                    <a:cubicBezTo>
                      <a:pt x="7385" y="15645"/>
                      <a:pt x="7343" y="15405"/>
                      <a:pt x="7312" y="15164"/>
                    </a:cubicBezTo>
                    <a:cubicBezTo>
                      <a:pt x="7234" y="14494"/>
                      <a:pt x="7304" y="13828"/>
                      <a:pt x="7428" y="13169"/>
                    </a:cubicBezTo>
                    <a:cubicBezTo>
                      <a:pt x="7529" y="12646"/>
                      <a:pt x="7653" y="12131"/>
                      <a:pt x="7781" y="11619"/>
                    </a:cubicBezTo>
                    <a:cubicBezTo>
                      <a:pt x="7854" y="11332"/>
                      <a:pt x="7967" y="11057"/>
                      <a:pt x="8056" y="10778"/>
                    </a:cubicBezTo>
                    <a:cubicBezTo>
                      <a:pt x="8085" y="10683"/>
                      <a:pt x="8182" y="10621"/>
                      <a:pt x="8293" y="10621"/>
                    </a:cubicBezTo>
                    <a:close/>
                    <a:moveTo>
                      <a:pt x="10244" y="0"/>
                    </a:moveTo>
                    <a:cubicBezTo>
                      <a:pt x="10092" y="0"/>
                      <a:pt x="9933" y="34"/>
                      <a:pt x="9772" y="104"/>
                    </a:cubicBezTo>
                    <a:cubicBezTo>
                      <a:pt x="9485" y="228"/>
                      <a:pt x="9234" y="418"/>
                      <a:pt x="9036" y="654"/>
                    </a:cubicBezTo>
                    <a:cubicBezTo>
                      <a:pt x="8745" y="979"/>
                      <a:pt x="8552" y="1363"/>
                      <a:pt x="8404" y="1770"/>
                    </a:cubicBezTo>
                    <a:cubicBezTo>
                      <a:pt x="8230" y="2266"/>
                      <a:pt x="8156" y="2781"/>
                      <a:pt x="8114" y="3304"/>
                    </a:cubicBezTo>
                    <a:cubicBezTo>
                      <a:pt x="8110" y="3351"/>
                      <a:pt x="8102" y="3397"/>
                      <a:pt x="8098" y="3455"/>
                    </a:cubicBezTo>
                    <a:cubicBezTo>
                      <a:pt x="7986" y="3432"/>
                      <a:pt x="7986" y="3351"/>
                      <a:pt x="7970" y="3296"/>
                    </a:cubicBezTo>
                    <a:cubicBezTo>
                      <a:pt x="7769" y="2642"/>
                      <a:pt x="7536" y="2002"/>
                      <a:pt x="7184" y="1413"/>
                    </a:cubicBezTo>
                    <a:cubicBezTo>
                      <a:pt x="7006" y="1111"/>
                      <a:pt x="6804" y="824"/>
                      <a:pt x="6545" y="588"/>
                    </a:cubicBezTo>
                    <a:cubicBezTo>
                      <a:pt x="6308" y="372"/>
                      <a:pt x="6027" y="260"/>
                      <a:pt x="5746" y="260"/>
                    </a:cubicBezTo>
                    <a:cubicBezTo>
                      <a:pt x="5543" y="260"/>
                      <a:pt x="5340" y="318"/>
                      <a:pt x="5154" y="437"/>
                    </a:cubicBezTo>
                    <a:cubicBezTo>
                      <a:pt x="4999" y="538"/>
                      <a:pt x="4867" y="666"/>
                      <a:pt x="4758" y="813"/>
                    </a:cubicBezTo>
                    <a:cubicBezTo>
                      <a:pt x="4441" y="1235"/>
                      <a:pt x="4355" y="1723"/>
                      <a:pt x="4371" y="2231"/>
                    </a:cubicBezTo>
                    <a:cubicBezTo>
                      <a:pt x="4390" y="2676"/>
                      <a:pt x="4476" y="3114"/>
                      <a:pt x="4627" y="3533"/>
                    </a:cubicBezTo>
                    <a:cubicBezTo>
                      <a:pt x="4805" y="4044"/>
                      <a:pt x="5084" y="4498"/>
                      <a:pt x="5398" y="4931"/>
                    </a:cubicBezTo>
                    <a:cubicBezTo>
                      <a:pt x="5425" y="4970"/>
                      <a:pt x="5448" y="5005"/>
                      <a:pt x="5475" y="5044"/>
                    </a:cubicBezTo>
                    <a:cubicBezTo>
                      <a:pt x="5467" y="5052"/>
                      <a:pt x="5460" y="5059"/>
                      <a:pt x="5452" y="5071"/>
                    </a:cubicBezTo>
                    <a:cubicBezTo>
                      <a:pt x="5405" y="5055"/>
                      <a:pt x="5359" y="5040"/>
                      <a:pt x="5316" y="5017"/>
                    </a:cubicBezTo>
                    <a:cubicBezTo>
                      <a:pt x="5076" y="4877"/>
                      <a:pt x="4840" y="4730"/>
                      <a:pt x="4596" y="4594"/>
                    </a:cubicBezTo>
                    <a:cubicBezTo>
                      <a:pt x="4115" y="4323"/>
                      <a:pt x="3615" y="4087"/>
                      <a:pt x="3081" y="3943"/>
                    </a:cubicBezTo>
                    <a:cubicBezTo>
                      <a:pt x="2802" y="3868"/>
                      <a:pt x="2523" y="3820"/>
                      <a:pt x="2241" y="3820"/>
                    </a:cubicBezTo>
                    <a:cubicBezTo>
                      <a:pt x="2075" y="3820"/>
                      <a:pt x="1908" y="3836"/>
                      <a:pt x="1740" y="3874"/>
                    </a:cubicBezTo>
                    <a:cubicBezTo>
                      <a:pt x="1132" y="4009"/>
                      <a:pt x="802" y="4432"/>
                      <a:pt x="860" y="5009"/>
                    </a:cubicBezTo>
                    <a:cubicBezTo>
                      <a:pt x="891" y="5296"/>
                      <a:pt x="977" y="5575"/>
                      <a:pt x="1112" y="5827"/>
                    </a:cubicBezTo>
                    <a:cubicBezTo>
                      <a:pt x="1391" y="6381"/>
                      <a:pt x="1821" y="6799"/>
                      <a:pt x="2333" y="7140"/>
                    </a:cubicBezTo>
                    <a:cubicBezTo>
                      <a:pt x="2829" y="7465"/>
                      <a:pt x="3367" y="7710"/>
                      <a:pt x="3925" y="7907"/>
                    </a:cubicBezTo>
                    <a:cubicBezTo>
                      <a:pt x="3983" y="7927"/>
                      <a:pt x="4042" y="7946"/>
                      <a:pt x="4096" y="7969"/>
                    </a:cubicBezTo>
                    <a:cubicBezTo>
                      <a:pt x="4115" y="7981"/>
                      <a:pt x="4131" y="8004"/>
                      <a:pt x="4135" y="8027"/>
                    </a:cubicBezTo>
                    <a:cubicBezTo>
                      <a:pt x="4131" y="8047"/>
                      <a:pt x="4100" y="8062"/>
                      <a:pt x="4080" y="8070"/>
                    </a:cubicBezTo>
                    <a:cubicBezTo>
                      <a:pt x="4073" y="8072"/>
                      <a:pt x="4064" y="8073"/>
                      <a:pt x="4055" y="8073"/>
                    </a:cubicBezTo>
                    <a:cubicBezTo>
                      <a:pt x="4046" y="8073"/>
                      <a:pt x="4038" y="8072"/>
                      <a:pt x="4030" y="8070"/>
                    </a:cubicBezTo>
                    <a:cubicBezTo>
                      <a:pt x="3619" y="8089"/>
                      <a:pt x="3212" y="8097"/>
                      <a:pt x="2806" y="8128"/>
                    </a:cubicBezTo>
                    <a:cubicBezTo>
                      <a:pt x="2298" y="8167"/>
                      <a:pt x="1798" y="8264"/>
                      <a:pt x="1310" y="8419"/>
                    </a:cubicBezTo>
                    <a:cubicBezTo>
                      <a:pt x="992" y="8516"/>
                      <a:pt x="705" y="8690"/>
                      <a:pt x="469" y="8922"/>
                    </a:cubicBezTo>
                    <a:cubicBezTo>
                      <a:pt x="58" y="9352"/>
                      <a:pt x="0" y="9961"/>
                      <a:pt x="326" y="10430"/>
                    </a:cubicBezTo>
                    <a:cubicBezTo>
                      <a:pt x="477" y="10647"/>
                      <a:pt x="686" y="10790"/>
                      <a:pt x="922" y="10898"/>
                    </a:cubicBezTo>
                    <a:cubicBezTo>
                      <a:pt x="1329" y="11080"/>
                      <a:pt x="1767" y="11181"/>
                      <a:pt x="2213" y="11185"/>
                    </a:cubicBezTo>
                    <a:cubicBezTo>
                      <a:pt x="2242" y="11186"/>
                      <a:pt x="2272" y="11186"/>
                      <a:pt x="2302" y="11186"/>
                    </a:cubicBezTo>
                    <a:cubicBezTo>
                      <a:pt x="2714" y="11186"/>
                      <a:pt x="3129" y="11136"/>
                      <a:pt x="3530" y="11042"/>
                    </a:cubicBezTo>
                    <a:cubicBezTo>
                      <a:pt x="3933" y="10953"/>
                      <a:pt x="4328" y="10825"/>
                      <a:pt x="4708" y="10666"/>
                    </a:cubicBezTo>
                    <a:cubicBezTo>
                      <a:pt x="4730" y="10657"/>
                      <a:pt x="4758" y="10643"/>
                      <a:pt x="4781" y="10643"/>
                    </a:cubicBezTo>
                    <a:cubicBezTo>
                      <a:pt x="4798" y="10643"/>
                      <a:pt x="4812" y="10651"/>
                      <a:pt x="4820" y="10674"/>
                    </a:cubicBezTo>
                    <a:cubicBezTo>
                      <a:pt x="4836" y="10701"/>
                      <a:pt x="4805" y="10751"/>
                      <a:pt x="4785" y="10786"/>
                    </a:cubicBezTo>
                    <a:cubicBezTo>
                      <a:pt x="4770" y="10809"/>
                      <a:pt x="4747" y="10833"/>
                      <a:pt x="4723" y="10852"/>
                    </a:cubicBezTo>
                    <a:cubicBezTo>
                      <a:pt x="4623" y="10949"/>
                      <a:pt x="4514" y="11049"/>
                      <a:pt x="4414" y="11150"/>
                    </a:cubicBezTo>
                    <a:cubicBezTo>
                      <a:pt x="3995" y="11569"/>
                      <a:pt x="3588" y="11999"/>
                      <a:pt x="3259" y="12495"/>
                    </a:cubicBezTo>
                    <a:cubicBezTo>
                      <a:pt x="2984" y="12909"/>
                      <a:pt x="2778" y="13347"/>
                      <a:pt x="2720" y="13851"/>
                    </a:cubicBezTo>
                    <a:cubicBezTo>
                      <a:pt x="2639" y="14529"/>
                      <a:pt x="3061" y="15176"/>
                      <a:pt x="3716" y="15350"/>
                    </a:cubicBezTo>
                    <a:cubicBezTo>
                      <a:pt x="3836" y="15381"/>
                      <a:pt x="3958" y="15396"/>
                      <a:pt x="4080" y="15396"/>
                    </a:cubicBezTo>
                    <a:cubicBezTo>
                      <a:pt x="4236" y="15396"/>
                      <a:pt x="4391" y="15371"/>
                      <a:pt x="4541" y="15323"/>
                    </a:cubicBezTo>
                    <a:cubicBezTo>
                      <a:pt x="5219" y="15122"/>
                      <a:pt x="5789" y="14738"/>
                      <a:pt x="6266" y="14219"/>
                    </a:cubicBezTo>
                    <a:cubicBezTo>
                      <a:pt x="6583" y="13866"/>
                      <a:pt x="6858" y="13479"/>
                      <a:pt x="7079" y="13057"/>
                    </a:cubicBezTo>
                    <a:cubicBezTo>
                      <a:pt x="7096" y="13023"/>
                      <a:pt x="7104" y="12967"/>
                      <a:pt x="7161" y="12967"/>
                    </a:cubicBezTo>
                    <a:cubicBezTo>
                      <a:pt x="7170" y="12967"/>
                      <a:pt x="7180" y="12968"/>
                      <a:pt x="7192" y="12971"/>
                    </a:cubicBezTo>
                    <a:cubicBezTo>
                      <a:pt x="7195" y="13010"/>
                      <a:pt x="7195" y="13053"/>
                      <a:pt x="7192" y="13095"/>
                    </a:cubicBezTo>
                    <a:cubicBezTo>
                      <a:pt x="7164" y="13277"/>
                      <a:pt x="7130" y="13463"/>
                      <a:pt x="7106" y="13645"/>
                    </a:cubicBezTo>
                    <a:cubicBezTo>
                      <a:pt x="7033" y="14215"/>
                      <a:pt x="7006" y="14781"/>
                      <a:pt x="7099" y="15350"/>
                    </a:cubicBezTo>
                    <a:cubicBezTo>
                      <a:pt x="7126" y="15583"/>
                      <a:pt x="7203" y="15808"/>
                      <a:pt x="7319" y="16013"/>
                    </a:cubicBezTo>
                    <a:cubicBezTo>
                      <a:pt x="7516" y="16334"/>
                      <a:pt x="7790" y="16517"/>
                      <a:pt x="8156" y="16517"/>
                    </a:cubicBezTo>
                    <a:cubicBezTo>
                      <a:pt x="8188" y="16517"/>
                      <a:pt x="8220" y="16515"/>
                      <a:pt x="8253" y="16513"/>
                    </a:cubicBezTo>
                    <a:cubicBezTo>
                      <a:pt x="8645" y="16474"/>
                      <a:pt x="8958" y="16280"/>
                      <a:pt x="9214" y="15990"/>
                    </a:cubicBezTo>
                    <a:cubicBezTo>
                      <a:pt x="9358" y="15815"/>
                      <a:pt x="9474" y="15622"/>
                      <a:pt x="9559" y="15408"/>
                    </a:cubicBezTo>
                    <a:cubicBezTo>
                      <a:pt x="9861" y="14695"/>
                      <a:pt x="10028" y="13955"/>
                      <a:pt x="10005" y="13177"/>
                    </a:cubicBezTo>
                    <a:lnTo>
                      <a:pt x="10005" y="13010"/>
                    </a:lnTo>
                    <a:cubicBezTo>
                      <a:pt x="10098" y="13026"/>
                      <a:pt x="10105" y="13088"/>
                      <a:pt x="10125" y="13134"/>
                    </a:cubicBezTo>
                    <a:cubicBezTo>
                      <a:pt x="10256" y="13428"/>
                      <a:pt x="10377" y="13727"/>
                      <a:pt x="10520" y="14017"/>
                    </a:cubicBezTo>
                    <a:cubicBezTo>
                      <a:pt x="10679" y="14362"/>
                      <a:pt x="10896" y="14680"/>
                      <a:pt x="11159" y="14959"/>
                    </a:cubicBezTo>
                    <a:cubicBezTo>
                      <a:pt x="11392" y="15195"/>
                      <a:pt x="11655" y="15393"/>
                      <a:pt x="11988" y="15478"/>
                    </a:cubicBezTo>
                    <a:cubicBezTo>
                      <a:pt x="12085" y="15504"/>
                      <a:pt x="12178" y="15516"/>
                      <a:pt x="12268" y="15516"/>
                    </a:cubicBezTo>
                    <a:cubicBezTo>
                      <a:pt x="12534" y="15516"/>
                      <a:pt x="12769" y="15405"/>
                      <a:pt x="12969" y="15188"/>
                    </a:cubicBezTo>
                    <a:cubicBezTo>
                      <a:pt x="13128" y="15013"/>
                      <a:pt x="13244" y="14804"/>
                      <a:pt x="13310" y="14575"/>
                    </a:cubicBezTo>
                    <a:cubicBezTo>
                      <a:pt x="13414" y="14200"/>
                      <a:pt x="13399" y="13820"/>
                      <a:pt x="13348" y="13436"/>
                    </a:cubicBezTo>
                    <a:cubicBezTo>
                      <a:pt x="13279" y="12902"/>
                      <a:pt x="13100" y="12402"/>
                      <a:pt x="12856" y="11917"/>
                    </a:cubicBezTo>
                    <a:cubicBezTo>
                      <a:pt x="12837" y="11879"/>
                      <a:pt x="12821" y="11836"/>
                      <a:pt x="12798" y="11790"/>
                    </a:cubicBezTo>
                    <a:cubicBezTo>
                      <a:pt x="12832" y="11787"/>
                      <a:pt x="12857" y="11786"/>
                      <a:pt x="12877" y="11786"/>
                    </a:cubicBezTo>
                    <a:cubicBezTo>
                      <a:pt x="12932" y="11786"/>
                      <a:pt x="12947" y="11797"/>
                      <a:pt x="13004" y="11840"/>
                    </a:cubicBezTo>
                    <a:cubicBezTo>
                      <a:pt x="13112" y="11921"/>
                      <a:pt x="13221" y="12003"/>
                      <a:pt x="13333" y="12080"/>
                    </a:cubicBezTo>
                    <a:cubicBezTo>
                      <a:pt x="13728" y="12351"/>
                      <a:pt x="14139" y="12611"/>
                      <a:pt x="14600" y="12762"/>
                    </a:cubicBezTo>
                    <a:cubicBezTo>
                      <a:pt x="14831" y="12837"/>
                      <a:pt x="15063" y="12892"/>
                      <a:pt x="15301" y="12892"/>
                    </a:cubicBezTo>
                    <a:cubicBezTo>
                      <a:pt x="15357" y="12892"/>
                      <a:pt x="15414" y="12889"/>
                      <a:pt x="15472" y="12882"/>
                    </a:cubicBezTo>
                    <a:cubicBezTo>
                      <a:pt x="15948" y="12836"/>
                      <a:pt x="16305" y="12537"/>
                      <a:pt x="16402" y="12100"/>
                    </a:cubicBezTo>
                    <a:cubicBezTo>
                      <a:pt x="16440" y="11921"/>
                      <a:pt x="16440" y="11743"/>
                      <a:pt x="16402" y="11565"/>
                    </a:cubicBezTo>
                    <a:cubicBezTo>
                      <a:pt x="16340" y="11224"/>
                      <a:pt x="16177" y="10918"/>
                      <a:pt x="15972" y="10643"/>
                    </a:cubicBezTo>
                    <a:cubicBezTo>
                      <a:pt x="15565" y="10100"/>
                      <a:pt x="15038" y="9705"/>
                      <a:pt x="14441" y="9411"/>
                    </a:cubicBezTo>
                    <a:cubicBezTo>
                      <a:pt x="14189" y="9283"/>
                      <a:pt x="13922" y="9190"/>
                      <a:pt x="13662" y="9077"/>
                    </a:cubicBezTo>
                    <a:cubicBezTo>
                      <a:pt x="13624" y="9062"/>
                      <a:pt x="13558" y="9070"/>
                      <a:pt x="13569" y="8984"/>
                    </a:cubicBezTo>
                    <a:lnTo>
                      <a:pt x="13724" y="8984"/>
                    </a:lnTo>
                    <a:cubicBezTo>
                      <a:pt x="13784" y="8985"/>
                      <a:pt x="13844" y="8986"/>
                      <a:pt x="13904" y="8986"/>
                    </a:cubicBezTo>
                    <a:cubicBezTo>
                      <a:pt x="14475" y="8986"/>
                      <a:pt x="15042" y="8934"/>
                      <a:pt x="15596" y="8783"/>
                    </a:cubicBezTo>
                    <a:cubicBezTo>
                      <a:pt x="16037" y="8663"/>
                      <a:pt x="16452" y="8488"/>
                      <a:pt x="16805" y="8190"/>
                    </a:cubicBezTo>
                    <a:cubicBezTo>
                      <a:pt x="17262" y="7795"/>
                      <a:pt x="17382" y="7283"/>
                      <a:pt x="17153" y="6729"/>
                    </a:cubicBezTo>
                    <a:cubicBezTo>
                      <a:pt x="16963" y="6268"/>
                      <a:pt x="16607" y="5974"/>
                      <a:pt x="16165" y="5776"/>
                    </a:cubicBezTo>
                    <a:cubicBezTo>
                      <a:pt x="15808" y="5618"/>
                      <a:pt x="15440" y="5552"/>
                      <a:pt x="15066" y="5552"/>
                    </a:cubicBezTo>
                    <a:cubicBezTo>
                      <a:pt x="14863" y="5552"/>
                      <a:pt x="14658" y="5572"/>
                      <a:pt x="14453" y="5606"/>
                    </a:cubicBezTo>
                    <a:cubicBezTo>
                      <a:pt x="14069" y="5675"/>
                      <a:pt x="13697" y="5780"/>
                      <a:pt x="13337" y="5923"/>
                    </a:cubicBezTo>
                    <a:cubicBezTo>
                      <a:pt x="13309" y="5935"/>
                      <a:pt x="13278" y="5957"/>
                      <a:pt x="13246" y="5957"/>
                    </a:cubicBezTo>
                    <a:cubicBezTo>
                      <a:pt x="13225" y="5957"/>
                      <a:pt x="13203" y="5947"/>
                      <a:pt x="13182" y="5920"/>
                    </a:cubicBezTo>
                    <a:cubicBezTo>
                      <a:pt x="13213" y="5889"/>
                      <a:pt x="13244" y="5861"/>
                      <a:pt x="13275" y="5830"/>
                    </a:cubicBezTo>
                    <a:cubicBezTo>
                      <a:pt x="13472" y="5641"/>
                      <a:pt x="13674" y="5455"/>
                      <a:pt x="13864" y="5257"/>
                    </a:cubicBezTo>
                    <a:cubicBezTo>
                      <a:pt x="14255" y="4842"/>
                      <a:pt x="14608" y="4393"/>
                      <a:pt x="14832" y="3862"/>
                    </a:cubicBezTo>
                    <a:cubicBezTo>
                      <a:pt x="14983" y="3510"/>
                      <a:pt x="15069" y="3145"/>
                      <a:pt x="15030" y="2758"/>
                    </a:cubicBezTo>
                    <a:cubicBezTo>
                      <a:pt x="14962" y="2004"/>
                      <a:pt x="14326" y="1459"/>
                      <a:pt x="13613" y="1459"/>
                    </a:cubicBezTo>
                    <a:cubicBezTo>
                      <a:pt x="13476" y="1459"/>
                      <a:pt x="13336" y="1479"/>
                      <a:pt x="13197" y="1522"/>
                    </a:cubicBezTo>
                    <a:cubicBezTo>
                      <a:pt x="12957" y="1595"/>
                      <a:pt x="12728" y="1704"/>
                      <a:pt x="12519" y="1847"/>
                    </a:cubicBezTo>
                    <a:cubicBezTo>
                      <a:pt x="12058" y="2169"/>
                      <a:pt x="11663" y="2576"/>
                      <a:pt x="11349" y="3045"/>
                    </a:cubicBezTo>
                    <a:cubicBezTo>
                      <a:pt x="11322" y="3087"/>
                      <a:pt x="11287" y="3126"/>
                      <a:pt x="11252" y="3169"/>
                    </a:cubicBezTo>
                    <a:lnTo>
                      <a:pt x="11221" y="3153"/>
                    </a:lnTo>
                    <a:cubicBezTo>
                      <a:pt x="11229" y="3110"/>
                      <a:pt x="11233" y="3064"/>
                      <a:pt x="11241" y="3021"/>
                    </a:cubicBezTo>
                    <a:cubicBezTo>
                      <a:pt x="11337" y="2572"/>
                      <a:pt x="11384" y="2111"/>
                      <a:pt x="11368" y="1646"/>
                    </a:cubicBezTo>
                    <a:cubicBezTo>
                      <a:pt x="11353" y="1313"/>
                      <a:pt x="11314" y="979"/>
                      <a:pt x="11179" y="669"/>
                    </a:cubicBezTo>
                    <a:cubicBezTo>
                      <a:pt x="10996" y="239"/>
                      <a:pt x="10647" y="0"/>
                      <a:pt x="102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19"/>
              <p:cNvSpPr/>
              <p:nvPr/>
            </p:nvSpPr>
            <p:spPr>
              <a:xfrm>
                <a:off x="2449865" y="1463703"/>
                <a:ext cx="326390" cy="315039"/>
              </a:xfrm>
              <a:custGeom>
                <a:rect b="b" l="l" r="r" t="t"/>
                <a:pathLst>
                  <a:path extrusionOk="0" h="4751" w="4922">
                    <a:moveTo>
                      <a:pt x="2494" y="1"/>
                    </a:moveTo>
                    <a:cubicBezTo>
                      <a:pt x="2438" y="1"/>
                      <a:pt x="2382" y="2"/>
                      <a:pt x="2326" y="6"/>
                    </a:cubicBezTo>
                    <a:cubicBezTo>
                      <a:pt x="1055" y="49"/>
                      <a:pt x="1" y="1177"/>
                      <a:pt x="67" y="2513"/>
                    </a:cubicBezTo>
                    <a:cubicBezTo>
                      <a:pt x="131" y="3748"/>
                      <a:pt x="1200" y="4751"/>
                      <a:pt x="2431" y="4751"/>
                    </a:cubicBezTo>
                    <a:cubicBezTo>
                      <a:pt x="2463" y="4751"/>
                      <a:pt x="2495" y="4750"/>
                      <a:pt x="2527" y="4749"/>
                    </a:cubicBezTo>
                    <a:cubicBezTo>
                      <a:pt x="3864" y="4730"/>
                      <a:pt x="4922" y="3610"/>
                      <a:pt x="4867" y="2273"/>
                    </a:cubicBezTo>
                    <a:cubicBezTo>
                      <a:pt x="4812" y="993"/>
                      <a:pt x="3754" y="1"/>
                      <a:pt x="24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19"/>
              <p:cNvSpPr/>
              <p:nvPr/>
            </p:nvSpPr>
            <p:spPr>
              <a:xfrm>
                <a:off x="2214462" y="1723640"/>
                <a:ext cx="325661" cy="367424"/>
              </a:xfrm>
              <a:custGeom>
                <a:rect b="b" l="l" r="r" t="t"/>
                <a:pathLst>
                  <a:path extrusionOk="0" h="5541" w="4911">
                    <a:moveTo>
                      <a:pt x="3743" y="1"/>
                    </a:moveTo>
                    <a:cubicBezTo>
                      <a:pt x="3695" y="1"/>
                      <a:pt x="3647" y="18"/>
                      <a:pt x="3609" y="54"/>
                    </a:cubicBezTo>
                    <a:cubicBezTo>
                      <a:pt x="2807" y="639"/>
                      <a:pt x="2059" y="1290"/>
                      <a:pt x="1370" y="2003"/>
                    </a:cubicBezTo>
                    <a:cubicBezTo>
                      <a:pt x="982" y="2402"/>
                      <a:pt x="614" y="2820"/>
                      <a:pt x="347" y="3313"/>
                    </a:cubicBezTo>
                    <a:cubicBezTo>
                      <a:pt x="161" y="3646"/>
                      <a:pt x="33" y="3991"/>
                      <a:pt x="33" y="4378"/>
                    </a:cubicBezTo>
                    <a:lnTo>
                      <a:pt x="33" y="4405"/>
                    </a:lnTo>
                    <a:cubicBezTo>
                      <a:pt x="0" y="5003"/>
                      <a:pt x="531" y="5540"/>
                      <a:pt x="1145" y="5540"/>
                    </a:cubicBezTo>
                    <a:cubicBezTo>
                      <a:pt x="1187" y="5540"/>
                      <a:pt x="1230" y="5538"/>
                      <a:pt x="1273" y="5533"/>
                    </a:cubicBezTo>
                    <a:cubicBezTo>
                      <a:pt x="1606" y="5494"/>
                      <a:pt x="1904" y="5374"/>
                      <a:pt x="2195" y="5219"/>
                    </a:cubicBezTo>
                    <a:cubicBezTo>
                      <a:pt x="2749" y="4921"/>
                      <a:pt x="3191" y="4494"/>
                      <a:pt x="3547" y="3983"/>
                    </a:cubicBezTo>
                    <a:cubicBezTo>
                      <a:pt x="4062" y="3231"/>
                      <a:pt x="4461" y="2410"/>
                      <a:pt x="4729" y="1538"/>
                    </a:cubicBezTo>
                    <a:cubicBezTo>
                      <a:pt x="4764" y="1418"/>
                      <a:pt x="4799" y="1298"/>
                      <a:pt x="4841" y="1182"/>
                    </a:cubicBezTo>
                    <a:cubicBezTo>
                      <a:pt x="4911" y="968"/>
                      <a:pt x="4861" y="817"/>
                      <a:pt x="4671" y="705"/>
                    </a:cubicBezTo>
                    <a:cubicBezTo>
                      <a:pt x="4430" y="562"/>
                      <a:pt x="4217" y="387"/>
                      <a:pt x="4031" y="178"/>
                    </a:cubicBezTo>
                    <a:cubicBezTo>
                      <a:pt x="3981" y="124"/>
                      <a:pt x="3923" y="77"/>
                      <a:pt x="3861" y="39"/>
                    </a:cubicBezTo>
                    <a:cubicBezTo>
                      <a:pt x="3825" y="14"/>
                      <a:pt x="3784" y="1"/>
                      <a:pt x="37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19"/>
              <p:cNvSpPr/>
              <p:nvPr/>
            </p:nvSpPr>
            <p:spPr>
              <a:xfrm>
                <a:off x="2091721" y="1354357"/>
                <a:ext cx="376987" cy="271539"/>
              </a:xfrm>
              <a:custGeom>
                <a:rect b="b" l="l" r="r" t="t"/>
                <a:pathLst>
                  <a:path extrusionOk="0" h="4095" w="5685">
                    <a:moveTo>
                      <a:pt x="1186" y="1"/>
                    </a:moveTo>
                    <a:cubicBezTo>
                      <a:pt x="1055" y="13"/>
                      <a:pt x="919" y="20"/>
                      <a:pt x="787" y="44"/>
                    </a:cubicBezTo>
                    <a:cubicBezTo>
                      <a:pt x="570" y="78"/>
                      <a:pt x="361" y="152"/>
                      <a:pt x="206" y="319"/>
                    </a:cubicBezTo>
                    <a:cubicBezTo>
                      <a:pt x="8" y="528"/>
                      <a:pt x="1" y="791"/>
                      <a:pt x="47" y="1055"/>
                    </a:cubicBezTo>
                    <a:cubicBezTo>
                      <a:pt x="121" y="1477"/>
                      <a:pt x="318" y="1849"/>
                      <a:pt x="590" y="2178"/>
                    </a:cubicBezTo>
                    <a:cubicBezTo>
                      <a:pt x="927" y="2593"/>
                      <a:pt x="1353" y="2895"/>
                      <a:pt x="1822" y="3143"/>
                    </a:cubicBezTo>
                    <a:cubicBezTo>
                      <a:pt x="2802" y="3659"/>
                      <a:pt x="3871" y="3980"/>
                      <a:pt x="4972" y="4093"/>
                    </a:cubicBezTo>
                    <a:cubicBezTo>
                      <a:pt x="4983" y="4094"/>
                      <a:pt x="4994" y="4094"/>
                      <a:pt x="5005" y="4094"/>
                    </a:cubicBezTo>
                    <a:cubicBezTo>
                      <a:pt x="5131" y="4094"/>
                      <a:pt x="5221" y="4011"/>
                      <a:pt x="5239" y="3876"/>
                    </a:cubicBezTo>
                    <a:cubicBezTo>
                      <a:pt x="5251" y="3771"/>
                      <a:pt x="5259" y="3666"/>
                      <a:pt x="5278" y="3562"/>
                    </a:cubicBezTo>
                    <a:cubicBezTo>
                      <a:pt x="5332" y="3256"/>
                      <a:pt x="5445" y="2957"/>
                      <a:pt x="5607" y="2690"/>
                    </a:cubicBezTo>
                    <a:cubicBezTo>
                      <a:pt x="5650" y="2620"/>
                      <a:pt x="5685" y="2547"/>
                      <a:pt x="5642" y="2473"/>
                    </a:cubicBezTo>
                    <a:cubicBezTo>
                      <a:pt x="5607" y="2392"/>
                      <a:pt x="5557" y="2322"/>
                      <a:pt x="5495" y="2260"/>
                    </a:cubicBezTo>
                    <a:cubicBezTo>
                      <a:pt x="5177" y="1989"/>
                      <a:pt x="4859" y="1710"/>
                      <a:pt x="4522" y="1462"/>
                    </a:cubicBezTo>
                    <a:cubicBezTo>
                      <a:pt x="3891" y="981"/>
                      <a:pt x="3197" y="590"/>
                      <a:pt x="2465" y="292"/>
                    </a:cubicBezTo>
                    <a:cubicBezTo>
                      <a:pt x="2054" y="129"/>
                      <a:pt x="1632" y="13"/>
                      <a:pt x="11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19"/>
              <p:cNvSpPr/>
              <p:nvPr/>
            </p:nvSpPr>
            <p:spPr>
              <a:xfrm>
                <a:off x="2704234" y="1198660"/>
                <a:ext cx="298406" cy="346271"/>
              </a:xfrm>
              <a:custGeom>
                <a:rect b="b" l="l" r="r" t="t"/>
                <a:pathLst>
                  <a:path extrusionOk="0" h="5222" w="4500">
                    <a:moveTo>
                      <a:pt x="3315" y="0"/>
                    </a:moveTo>
                    <a:cubicBezTo>
                      <a:pt x="3191" y="0"/>
                      <a:pt x="3064" y="20"/>
                      <a:pt x="2938" y="63"/>
                    </a:cubicBezTo>
                    <a:cubicBezTo>
                      <a:pt x="2709" y="133"/>
                      <a:pt x="2496" y="241"/>
                      <a:pt x="2302" y="381"/>
                    </a:cubicBezTo>
                    <a:cubicBezTo>
                      <a:pt x="1930" y="648"/>
                      <a:pt x="1605" y="973"/>
                      <a:pt x="1338" y="1345"/>
                    </a:cubicBezTo>
                    <a:cubicBezTo>
                      <a:pt x="1074" y="1706"/>
                      <a:pt x="845" y="2093"/>
                      <a:pt x="663" y="2500"/>
                    </a:cubicBezTo>
                    <a:cubicBezTo>
                      <a:pt x="462" y="2938"/>
                      <a:pt x="284" y="3380"/>
                      <a:pt x="82" y="3814"/>
                    </a:cubicBezTo>
                    <a:cubicBezTo>
                      <a:pt x="1" y="3996"/>
                      <a:pt x="24" y="4139"/>
                      <a:pt x="160" y="4271"/>
                    </a:cubicBezTo>
                    <a:cubicBezTo>
                      <a:pt x="260" y="4371"/>
                      <a:pt x="377" y="4464"/>
                      <a:pt x="466" y="4573"/>
                    </a:cubicBezTo>
                    <a:cubicBezTo>
                      <a:pt x="605" y="4732"/>
                      <a:pt x="729" y="4906"/>
                      <a:pt x="853" y="5077"/>
                    </a:cubicBezTo>
                    <a:cubicBezTo>
                      <a:pt x="924" y="5173"/>
                      <a:pt x="994" y="5222"/>
                      <a:pt x="1072" y="5222"/>
                    </a:cubicBezTo>
                    <a:cubicBezTo>
                      <a:pt x="1127" y="5222"/>
                      <a:pt x="1186" y="5198"/>
                      <a:pt x="1252" y="5150"/>
                    </a:cubicBezTo>
                    <a:cubicBezTo>
                      <a:pt x="1834" y="4736"/>
                      <a:pt x="2407" y="4317"/>
                      <a:pt x="2934" y="3833"/>
                    </a:cubicBezTo>
                    <a:cubicBezTo>
                      <a:pt x="3399" y="3403"/>
                      <a:pt x="3825" y="2942"/>
                      <a:pt x="4143" y="2388"/>
                    </a:cubicBezTo>
                    <a:cubicBezTo>
                      <a:pt x="4348" y="2035"/>
                      <a:pt x="4484" y="1659"/>
                      <a:pt x="4499" y="1214"/>
                    </a:cubicBezTo>
                    <a:cubicBezTo>
                      <a:pt x="4492" y="1163"/>
                      <a:pt x="4488" y="1086"/>
                      <a:pt x="4476" y="1008"/>
                    </a:cubicBezTo>
                    <a:cubicBezTo>
                      <a:pt x="4390" y="414"/>
                      <a:pt x="3880" y="0"/>
                      <a:pt x="33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19"/>
              <p:cNvSpPr/>
              <p:nvPr/>
            </p:nvSpPr>
            <p:spPr>
              <a:xfrm>
                <a:off x="2325798" y="1118026"/>
                <a:ext cx="236736" cy="378100"/>
              </a:xfrm>
              <a:custGeom>
                <a:rect b="b" l="l" r="r" t="t"/>
                <a:pathLst>
                  <a:path extrusionOk="0" h="5702" w="3570">
                    <a:moveTo>
                      <a:pt x="1074" y="0"/>
                    </a:moveTo>
                    <a:cubicBezTo>
                      <a:pt x="1054" y="4"/>
                      <a:pt x="1031" y="8"/>
                      <a:pt x="1012" y="12"/>
                    </a:cubicBezTo>
                    <a:cubicBezTo>
                      <a:pt x="729" y="66"/>
                      <a:pt x="527" y="233"/>
                      <a:pt x="353" y="450"/>
                    </a:cubicBezTo>
                    <a:cubicBezTo>
                      <a:pt x="86" y="795"/>
                      <a:pt x="0" y="1198"/>
                      <a:pt x="0" y="1612"/>
                    </a:cubicBezTo>
                    <a:cubicBezTo>
                      <a:pt x="8" y="2302"/>
                      <a:pt x="190" y="2980"/>
                      <a:pt x="531" y="3580"/>
                    </a:cubicBezTo>
                    <a:cubicBezTo>
                      <a:pt x="930" y="4309"/>
                      <a:pt x="1469" y="4929"/>
                      <a:pt x="2073" y="5491"/>
                    </a:cubicBezTo>
                    <a:cubicBezTo>
                      <a:pt x="2159" y="5568"/>
                      <a:pt x="2259" y="5634"/>
                      <a:pt x="2364" y="5680"/>
                    </a:cubicBezTo>
                    <a:cubicBezTo>
                      <a:pt x="2391" y="5695"/>
                      <a:pt x="2421" y="5702"/>
                      <a:pt x="2450" y="5702"/>
                    </a:cubicBezTo>
                    <a:cubicBezTo>
                      <a:pt x="2501" y="5702"/>
                      <a:pt x="2552" y="5681"/>
                      <a:pt x="2589" y="5642"/>
                    </a:cubicBezTo>
                    <a:cubicBezTo>
                      <a:pt x="2825" y="5429"/>
                      <a:pt x="3104" y="5262"/>
                      <a:pt x="3402" y="5157"/>
                    </a:cubicBezTo>
                    <a:cubicBezTo>
                      <a:pt x="3488" y="5130"/>
                      <a:pt x="3550" y="5057"/>
                      <a:pt x="3557" y="4968"/>
                    </a:cubicBezTo>
                    <a:cubicBezTo>
                      <a:pt x="3569" y="4902"/>
                      <a:pt x="3569" y="4840"/>
                      <a:pt x="3557" y="4774"/>
                    </a:cubicBezTo>
                    <a:cubicBezTo>
                      <a:pt x="3430" y="4119"/>
                      <a:pt x="3317" y="3456"/>
                      <a:pt x="3123" y="2817"/>
                    </a:cubicBezTo>
                    <a:cubicBezTo>
                      <a:pt x="2926" y="2174"/>
                      <a:pt x="2693" y="1546"/>
                      <a:pt x="2341" y="973"/>
                    </a:cubicBezTo>
                    <a:cubicBezTo>
                      <a:pt x="2190" y="709"/>
                      <a:pt x="2004" y="473"/>
                      <a:pt x="1787" y="268"/>
                    </a:cubicBezTo>
                    <a:cubicBezTo>
                      <a:pt x="1612" y="105"/>
                      <a:pt x="1388" y="12"/>
                      <a:pt x="11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19"/>
              <p:cNvSpPr/>
              <p:nvPr/>
            </p:nvSpPr>
            <p:spPr>
              <a:xfrm>
                <a:off x="2776711" y="1469472"/>
                <a:ext cx="376191" cy="195150"/>
              </a:xfrm>
              <a:custGeom>
                <a:rect b="b" l="l" r="r" t="t"/>
                <a:pathLst>
                  <a:path extrusionOk="0" h="2943" w="5673">
                    <a:moveTo>
                      <a:pt x="3654" y="0"/>
                    </a:moveTo>
                    <a:cubicBezTo>
                      <a:pt x="3323" y="0"/>
                      <a:pt x="2993" y="55"/>
                      <a:pt x="2666" y="144"/>
                    </a:cubicBezTo>
                    <a:cubicBezTo>
                      <a:pt x="2019" y="318"/>
                      <a:pt x="1422" y="609"/>
                      <a:pt x="845" y="942"/>
                    </a:cubicBezTo>
                    <a:cubicBezTo>
                      <a:pt x="613" y="1078"/>
                      <a:pt x="384" y="1225"/>
                      <a:pt x="159" y="1369"/>
                    </a:cubicBezTo>
                    <a:cubicBezTo>
                      <a:pt x="62" y="1427"/>
                      <a:pt x="0" y="1520"/>
                      <a:pt x="28" y="1628"/>
                    </a:cubicBezTo>
                    <a:cubicBezTo>
                      <a:pt x="90" y="1895"/>
                      <a:pt x="117" y="2171"/>
                      <a:pt x="109" y="2446"/>
                    </a:cubicBezTo>
                    <a:cubicBezTo>
                      <a:pt x="105" y="2570"/>
                      <a:pt x="194" y="2682"/>
                      <a:pt x="318" y="2705"/>
                    </a:cubicBezTo>
                    <a:cubicBezTo>
                      <a:pt x="392" y="2721"/>
                      <a:pt x="465" y="2732"/>
                      <a:pt x="535" y="2744"/>
                    </a:cubicBezTo>
                    <a:cubicBezTo>
                      <a:pt x="1110" y="2853"/>
                      <a:pt x="1692" y="2940"/>
                      <a:pt x="2277" y="2940"/>
                    </a:cubicBezTo>
                    <a:cubicBezTo>
                      <a:pt x="2334" y="2940"/>
                      <a:pt x="2392" y="2939"/>
                      <a:pt x="2449" y="2938"/>
                    </a:cubicBezTo>
                    <a:cubicBezTo>
                      <a:pt x="2589" y="2938"/>
                      <a:pt x="2728" y="2943"/>
                      <a:pt x="2868" y="2943"/>
                    </a:cubicBezTo>
                    <a:cubicBezTo>
                      <a:pt x="2937" y="2943"/>
                      <a:pt x="3007" y="2942"/>
                      <a:pt x="3077" y="2938"/>
                    </a:cubicBezTo>
                    <a:cubicBezTo>
                      <a:pt x="3588" y="2907"/>
                      <a:pt x="4092" y="2818"/>
                      <a:pt x="4576" y="2624"/>
                    </a:cubicBezTo>
                    <a:cubicBezTo>
                      <a:pt x="4890" y="2496"/>
                      <a:pt x="5189" y="2333"/>
                      <a:pt x="5413" y="2070"/>
                    </a:cubicBezTo>
                    <a:cubicBezTo>
                      <a:pt x="5592" y="1876"/>
                      <a:pt x="5673" y="1613"/>
                      <a:pt x="5634" y="1357"/>
                    </a:cubicBezTo>
                    <a:cubicBezTo>
                      <a:pt x="5603" y="1101"/>
                      <a:pt x="5491" y="861"/>
                      <a:pt x="5320" y="667"/>
                    </a:cubicBezTo>
                    <a:cubicBezTo>
                      <a:pt x="5053" y="357"/>
                      <a:pt x="4704" y="175"/>
                      <a:pt x="4313" y="78"/>
                    </a:cubicBezTo>
                    <a:cubicBezTo>
                      <a:pt x="4093" y="24"/>
                      <a:pt x="3873" y="0"/>
                      <a:pt x="365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19"/>
              <p:cNvSpPr/>
              <p:nvPr/>
            </p:nvSpPr>
            <p:spPr>
              <a:xfrm>
                <a:off x="2039600" y="1636840"/>
                <a:ext cx="412397" cy="174462"/>
              </a:xfrm>
              <a:custGeom>
                <a:rect b="b" l="l" r="r" t="t"/>
                <a:pathLst>
                  <a:path extrusionOk="0" h="2631" w="6219">
                    <a:moveTo>
                      <a:pt x="3589" y="1"/>
                    </a:moveTo>
                    <a:cubicBezTo>
                      <a:pt x="3090" y="1"/>
                      <a:pt x="2592" y="37"/>
                      <a:pt x="2100" y="112"/>
                    </a:cubicBezTo>
                    <a:cubicBezTo>
                      <a:pt x="1709" y="174"/>
                      <a:pt x="1321" y="247"/>
                      <a:pt x="953" y="394"/>
                    </a:cubicBezTo>
                    <a:cubicBezTo>
                      <a:pt x="686" y="499"/>
                      <a:pt x="450" y="650"/>
                      <a:pt x="275" y="883"/>
                    </a:cubicBezTo>
                    <a:cubicBezTo>
                      <a:pt x="0" y="1243"/>
                      <a:pt x="12" y="1716"/>
                      <a:pt x="295" y="2049"/>
                    </a:cubicBezTo>
                    <a:cubicBezTo>
                      <a:pt x="434" y="2200"/>
                      <a:pt x="608" y="2316"/>
                      <a:pt x="798" y="2390"/>
                    </a:cubicBezTo>
                    <a:cubicBezTo>
                      <a:pt x="1204" y="2563"/>
                      <a:pt x="1622" y="2630"/>
                      <a:pt x="2047" y="2630"/>
                    </a:cubicBezTo>
                    <a:cubicBezTo>
                      <a:pt x="2232" y="2630"/>
                      <a:pt x="2417" y="2617"/>
                      <a:pt x="2604" y="2595"/>
                    </a:cubicBezTo>
                    <a:cubicBezTo>
                      <a:pt x="3127" y="2533"/>
                      <a:pt x="3638" y="2405"/>
                      <a:pt x="4131" y="2215"/>
                    </a:cubicBezTo>
                    <a:cubicBezTo>
                      <a:pt x="4828" y="1948"/>
                      <a:pt x="5506" y="1634"/>
                      <a:pt x="6099" y="1162"/>
                    </a:cubicBezTo>
                    <a:cubicBezTo>
                      <a:pt x="6172" y="1103"/>
                      <a:pt x="6219" y="1014"/>
                      <a:pt x="6215" y="917"/>
                    </a:cubicBezTo>
                    <a:cubicBezTo>
                      <a:pt x="6219" y="697"/>
                      <a:pt x="6126" y="495"/>
                      <a:pt x="6056" y="294"/>
                    </a:cubicBezTo>
                    <a:cubicBezTo>
                      <a:pt x="6018" y="184"/>
                      <a:pt x="5918" y="111"/>
                      <a:pt x="5802" y="111"/>
                    </a:cubicBezTo>
                    <a:cubicBezTo>
                      <a:pt x="5799" y="111"/>
                      <a:pt x="5796" y="111"/>
                      <a:pt x="5793" y="112"/>
                    </a:cubicBezTo>
                    <a:cubicBezTo>
                      <a:pt x="5715" y="112"/>
                      <a:pt x="5638" y="108"/>
                      <a:pt x="5560" y="100"/>
                    </a:cubicBezTo>
                    <a:cubicBezTo>
                      <a:pt x="5013" y="57"/>
                      <a:pt x="4466" y="2"/>
                      <a:pt x="3943" y="2"/>
                    </a:cubicBezTo>
                    <a:cubicBezTo>
                      <a:pt x="3895" y="2"/>
                      <a:pt x="3848" y="2"/>
                      <a:pt x="3801" y="3"/>
                    </a:cubicBezTo>
                    <a:cubicBezTo>
                      <a:pt x="3730" y="2"/>
                      <a:pt x="3660" y="1"/>
                      <a:pt x="35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19"/>
              <p:cNvSpPr/>
              <p:nvPr/>
            </p:nvSpPr>
            <p:spPr>
              <a:xfrm>
                <a:off x="2570684" y="1101647"/>
                <a:ext cx="188394" cy="357411"/>
              </a:xfrm>
              <a:custGeom>
                <a:rect b="b" l="l" r="r" t="t"/>
                <a:pathLst>
                  <a:path extrusionOk="0" h="5390" w="2841">
                    <a:moveTo>
                      <a:pt x="1941" y="0"/>
                    </a:moveTo>
                    <a:cubicBezTo>
                      <a:pt x="1826" y="0"/>
                      <a:pt x="1710" y="27"/>
                      <a:pt x="1592" y="77"/>
                    </a:cubicBezTo>
                    <a:cubicBezTo>
                      <a:pt x="1283" y="212"/>
                      <a:pt x="1019" y="429"/>
                      <a:pt x="821" y="701"/>
                    </a:cubicBezTo>
                    <a:cubicBezTo>
                      <a:pt x="473" y="1162"/>
                      <a:pt x="279" y="1689"/>
                      <a:pt x="170" y="2250"/>
                    </a:cubicBezTo>
                    <a:cubicBezTo>
                      <a:pt x="47" y="2940"/>
                      <a:pt x="0" y="3641"/>
                      <a:pt x="43" y="4343"/>
                    </a:cubicBezTo>
                    <a:cubicBezTo>
                      <a:pt x="58" y="4595"/>
                      <a:pt x="50" y="4854"/>
                      <a:pt x="178" y="5091"/>
                    </a:cubicBezTo>
                    <a:cubicBezTo>
                      <a:pt x="242" y="5211"/>
                      <a:pt x="283" y="5250"/>
                      <a:pt x="405" y="5250"/>
                    </a:cubicBezTo>
                    <a:cubicBezTo>
                      <a:pt x="416" y="5250"/>
                      <a:pt x="429" y="5250"/>
                      <a:pt x="442" y="5249"/>
                    </a:cubicBezTo>
                    <a:cubicBezTo>
                      <a:pt x="502" y="5245"/>
                      <a:pt x="563" y="5243"/>
                      <a:pt x="624" y="5243"/>
                    </a:cubicBezTo>
                    <a:cubicBezTo>
                      <a:pt x="884" y="5243"/>
                      <a:pt x="1143" y="5283"/>
                      <a:pt x="1395" y="5362"/>
                    </a:cubicBezTo>
                    <a:cubicBezTo>
                      <a:pt x="1462" y="5379"/>
                      <a:pt x="1533" y="5390"/>
                      <a:pt x="1604" y="5390"/>
                    </a:cubicBezTo>
                    <a:cubicBezTo>
                      <a:pt x="1614" y="5390"/>
                      <a:pt x="1625" y="5389"/>
                      <a:pt x="1635" y="5389"/>
                    </a:cubicBezTo>
                    <a:cubicBezTo>
                      <a:pt x="1678" y="5389"/>
                      <a:pt x="1716" y="5373"/>
                      <a:pt x="1747" y="5342"/>
                    </a:cubicBezTo>
                    <a:cubicBezTo>
                      <a:pt x="1802" y="5284"/>
                      <a:pt x="1848" y="5222"/>
                      <a:pt x="1883" y="5153"/>
                    </a:cubicBezTo>
                    <a:cubicBezTo>
                      <a:pt x="2135" y="4606"/>
                      <a:pt x="2348" y="4048"/>
                      <a:pt x="2522" y="3475"/>
                    </a:cubicBezTo>
                    <a:cubicBezTo>
                      <a:pt x="2701" y="2855"/>
                      <a:pt x="2836" y="2235"/>
                      <a:pt x="2840" y="1588"/>
                    </a:cubicBezTo>
                    <a:lnTo>
                      <a:pt x="2840" y="1433"/>
                    </a:lnTo>
                    <a:cubicBezTo>
                      <a:pt x="2825" y="1119"/>
                      <a:pt x="2790" y="809"/>
                      <a:pt x="2666" y="515"/>
                    </a:cubicBezTo>
                    <a:cubicBezTo>
                      <a:pt x="2600" y="352"/>
                      <a:pt x="2488" y="212"/>
                      <a:pt x="2340" y="119"/>
                    </a:cubicBezTo>
                    <a:cubicBezTo>
                      <a:pt x="2210" y="38"/>
                      <a:pt x="2077" y="0"/>
                      <a:pt x="1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19"/>
              <p:cNvSpPr/>
              <p:nvPr/>
            </p:nvSpPr>
            <p:spPr>
              <a:xfrm>
                <a:off x="2662922" y="1741345"/>
                <a:ext cx="231298" cy="357676"/>
              </a:xfrm>
              <a:custGeom>
                <a:rect b="b" l="l" r="r" t="t"/>
                <a:pathLst>
                  <a:path extrusionOk="0" h="5394" w="3488">
                    <a:moveTo>
                      <a:pt x="1211" y="1"/>
                    </a:moveTo>
                    <a:cubicBezTo>
                      <a:pt x="1138" y="1"/>
                      <a:pt x="1066" y="29"/>
                      <a:pt x="1011" y="85"/>
                    </a:cubicBezTo>
                    <a:cubicBezTo>
                      <a:pt x="763" y="314"/>
                      <a:pt x="480" y="496"/>
                      <a:pt x="167" y="620"/>
                    </a:cubicBezTo>
                    <a:cubicBezTo>
                      <a:pt x="62" y="663"/>
                      <a:pt x="0" y="767"/>
                      <a:pt x="16" y="880"/>
                    </a:cubicBezTo>
                    <a:cubicBezTo>
                      <a:pt x="19" y="926"/>
                      <a:pt x="27" y="973"/>
                      <a:pt x="43" y="1019"/>
                    </a:cubicBezTo>
                    <a:cubicBezTo>
                      <a:pt x="143" y="1410"/>
                      <a:pt x="244" y="1802"/>
                      <a:pt x="353" y="2189"/>
                    </a:cubicBezTo>
                    <a:cubicBezTo>
                      <a:pt x="535" y="2844"/>
                      <a:pt x="756" y="3483"/>
                      <a:pt x="1077" y="4088"/>
                    </a:cubicBezTo>
                    <a:cubicBezTo>
                      <a:pt x="1221" y="4371"/>
                      <a:pt x="1399" y="4634"/>
                      <a:pt x="1616" y="4867"/>
                    </a:cubicBezTo>
                    <a:cubicBezTo>
                      <a:pt x="1809" y="5072"/>
                      <a:pt x="2023" y="5246"/>
                      <a:pt x="2294" y="5339"/>
                    </a:cubicBezTo>
                    <a:cubicBezTo>
                      <a:pt x="2399" y="5375"/>
                      <a:pt x="2499" y="5394"/>
                      <a:pt x="2593" y="5394"/>
                    </a:cubicBezTo>
                    <a:cubicBezTo>
                      <a:pt x="2813" y="5394"/>
                      <a:pt x="3003" y="5294"/>
                      <a:pt x="3166" y="5087"/>
                    </a:cubicBezTo>
                    <a:cubicBezTo>
                      <a:pt x="3243" y="4979"/>
                      <a:pt x="3313" y="4863"/>
                      <a:pt x="3363" y="4739"/>
                    </a:cubicBezTo>
                    <a:cubicBezTo>
                      <a:pt x="3460" y="4518"/>
                      <a:pt x="3476" y="4285"/>
                      <a:pt x="3487" y="4045"/>
                    </a:cubicBezTo>
                    <a:cubicBezTo>
                      <a:pt x="3460" y="3809"/>
                      <a:pt x="3441" y="3572"/>
                      <a:pt x="3394" y="3336"/>
                    </a:cubicBezTo>
                    <a:cubicBezTo>
                      <a:pt x="3262" y="2646"/>
                      <a:pt x="2956" y="2030"/>
                      <a:pt x="2577" y="1449"/>
                    </a:cubicBezTo>
                    <a:cubicBezTo>
                      <a:pt x="2251" y="946"/>
                      <a:pt x="1825" y="527"/>
                      <a:pt x="1418" y="93"/>
                    </a:cubicBezTo>
                    <a:cubicBezTo>
                      <a:pt x="1363" y="32"/>
                      <a:pt x="1287" y="1"/>
                      <a:pt x="12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19"/>
              <p:cNvSpPr/>
              <p:nvPr/>
            </p:nvSpPr>
            <p:spPr>
              <a:xfrm>
                <a:off x="2500527" y="1790017"/>
                <a:ext cx="168832" cy="375580"/>
              </a:xfrm>
              <a:custGeom>
                <a:rect b="b" l="l" r="r" t="t"/>
                <a:pathLst>
                  <a:path extrusionOk="0" h="5664" w="2546">
                    <a:moveTo>
                      <a:pt x="1059" y="0"/>
                    </a:moveTo>
                    <a:cubicBezTo>
                      <a:pt x="948" y="0"/>
                      <a:pt x="851" y="62"/>
                      <a:pt x="822" y="157"/>
                    </a:cubicBezTo>
                    <a:cubicBezTo>
                      <a:pt x="733" y="436"/>
                      <a:pt x="620" y="711"/>
                      <a:pt x="547" y="998"/>
                    </a:cubicBezTo>
                    <a:cubicBezTo>
                      <a:pt x="419" y="1510"/>
                      <a:pt x="295" y="2025"/>
                      <a:pt x="194" y="2548"/>
                    </a:cubicBezTo>
                    <a:cubicBezTo>
                      <a:pt x="70" y="3207"/>
                      <a:pt x="0" y="3873"/>
                      <a:pt x="78" y="4543"/>
                    </a:cubicBezTo>
                    <a:cubicBezTo>
                      <a:pt x="109" y="4784"/>
                      <a:pt x="151" y="5024"/>
                      <a:pt x="268" y="5245"/>
                    </a:cubicBezTo>
                    <a:cubicBezTo>
                      <a:pt x="414" y="5515"/>
                      <a:pt x="659" y="5664"/>
                      <a:pt x="936" y="5664"/>
                    </a:cubicBezTo>
                    <a:cubicBezTo>
                      <a:pt x="1032" y="5664"/>
                      <a:pt x="1132" y="5646"/>
                      <a:pt x="1232" y="5609"/>
                    </a:cubicBezTo>
                    <a:cubicBezTo>
                      <a:pt x="1550" y="5496"/>
                      <a:pt x="1814" y="5264"/>
                      <a:pt x="1969" y="4962"/>
                    </a:cubicBezTo>
                    <a:cubicBezTo>
                      <a:pt x="2062" y="4784"/>
                      <a:pt x="2143" y="4594"/>
                      <a:pt x="2217" y="4404"/>
                    </a:cubicBezTo>
                    <a:cubicBezTo>
                      <a:pt x="2437" y="3819"/>
                      <a:pt x="2546" y="3195"/>
                      <a:pt x="2538" y="2567"/>
                    </a:cubicBezTo>
                    <a:cubicBezTo>
                      <a:pt x="2530" y="2455"/>
                      <a:pt x="2530" y="2277"/>
                      <a:pt x="2515" y="2098"/>
                    </a:cubicBezTo>
                    <a:cubicBezTo>
                      <a:pt x="2453" y="1490"/>
                      <a:pt x="2360" y="882"/>
                      <a:pt x="2236" y="285"/>
                    </a:cubicBezTo>
                    <a:cubicBezTo>
                      <a:pt x="2203" y="119"/>
                      <a:pt x="2131" y="48"/>
                      <a:pt x="1975" y="48"/>
                    </a:cubicBezTo>
                    <a:cubicBezTo>
                      <a:pt x="1963" y="48"/>
                      <a:pt x="1950" y="48"/>
                      <a:pt x="1938" y="49"/>
                    </a:cubicBezTo>
                    <a:cubicBezTo>
                      <a:pt x="1855" y="55"/>
                      <a:pt x="1772" y="58"/>
                      <a:pt x="1690" y="58"/>
                    </a:cubicBezTo>
                    <a:cubicBezTo>
                      <a:pt x="1499" y="58"/>
                      <a:pt x="1310" y="41"/>
                      <a:pt x="1120" y="6"/>
                    </a:cubicBezTo>
                    <a:cubicBezTo>
                      <a:pt x="1099" y="2"/>
                      <a:pt x="1079" y="0"/>
                      <a:pt x="10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19"/>
              <p:cNvSpPr/>
              <p:nvPr/>
            </p:nvSpPr>
            <p:spPr>
              <a:xfrm>
                <a:off x="2757945" y="1665685"/>
                <a:ext cx="336934" cy="259139"/>
              </a:xfrm>
              <a:custGeom>
                <a:rect b="b" l="l" r="r" t="t"/>
                <a:pathLst>
                  <a:path extrusionOk="0" h="3908" w="5081">
                    <a:moveTo>
                      <a:pt x="550" y="0"/>
                    </a:moveTo>
                    <a:cubicBezTo>
                      <a:pt x="438" y="0"/>
                      <a:pt x="290" y="92"/>
                      <a:pt x="252" y="184"/>
                    </a:cubicBezTo>
                    <a:cubicBezTo>
                      <a:pt x="190" y="327"/>
                      <a:pt x="117" y="467"/>
                      <a:pt x="63" y="610"/>
                    </a:cubicBezTo>
                    <a:cubicBezTo>
                      <a:pt x="8" y="742"/>
                      <a:pt x="1" y="866"/>
                      <a:pt x="109" y="986"/>
                    </a:cubicBezTo>
                    <a:cubicBezTo>
                      <a:pt x="369" y="1265"/>
                      <a:pt x="624" y="1552"/>
                      <a:pt x="876" y="1835"/>
                    </a:cubicBezTo>
                    <a:cubicBezTo>
                      <a:pt x="1148" y="2137"/>
                      <a:pt x="1438" y="2420"/>
                      <a:pt x="1756" y="2672"/>
                    </a:cubicBezTo>
                    <a:cubicBezTo>
                      <a:pt x="2225" y="3051"/>
                      <a:pt x="2713" y="3404"/>
                      <a:pt x="3267" y="3663"/>
                    </a:cubicBezTo>
                    <a:cubicBezTo>
                      <a:pt x="3569" y="3811"/>
                      <a:pt x="3898" y="3896"/>
                      <a:pt x="4239" y="3908"/>
                    </a:cubicBezTo>
                    <a:cubicBezTo>
                      <a:pt x="4329" y="3900"/>
                      <a:pt x="4422" y="3884"/>
                      <a:pt x="4511" y="3861"/>
                    </a:cubicBezTo>
                    <a:cubicBezTo>
                      <a:pt x="4832" y="3764"/>
                      <a:pt x="5042" y="3563"/>
                      <a:pt x="5069" y="3218"/>
                    </a:cubicBezTo>
                    <a:cubicBezTo>
                      <a:pt x="5080" y="3071"/>
                      <a:pt x="5069" y="2923"/>
                      <a:pt x="5038" y="2780"/>
                    </a:cubicBezTo>
                    <a:cubicBezTo>
                      <a:pt x="4972" y="2458"/>
                      <a:pt x="4797" y="2187"/>
                      <a:pt x="4592" y="1939"/>
                    </a:cubicBezTo>
                    <a:cubicBezTo>
                      <a:pt x="4177" y="1432"/>
                      <a:pt x="3654" y="1075"/>
                      <a:pt x="3073" y="800"/>
                    </a:cubicBezTo>
                    <a:cubicBezTo>
                      <a:pt x="2279" y="424"/>
                      <a:pt x="1426" y="250"/>
                      <a:pt x="593" y="6"/>
                    </a:cubicBezTo>
                    <a:cubicBezTo>
                      <a:pt x="580" y="2"/>
                      <a:pt x="565" y="0"/>
                      <a:pt x="5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19"/>
              <p:cNvSpPr/>
              <p:nvPr/>
            </p:nvSpPr>
            <p:spPr>
              <a:xfrm>
                <a:off x="2548801" y="1657064"/>
                <a:ext cx="105437" cy="44494"/>
              </a:xfrm>
              <a:custGeom>
                <a:rect b="b" l="l" r="r" t="t"/>
                <a:pathLst>
                  <a:path extrusionOk="0" h="671" w="1590">
                    <a:moveTo>
                      <a:pt x="129" y="0"/>
                    </a:moveTo>
                    <a:cubicBezTo>
                      <a:pt x="112" y="0"/>
                      <a:pt x="94" y="6"/>
                      <a:pt x="74" y="20"/>
                    </a:cubicBezTo>
                    <a:cubicBezTo>
                      <a:pt x="16" y="54"/>
                      <a:pt x="1" y="124"/>
                      <a:pt x="36" y="178"/>
                    </a:cubicBezTo>
                    <a:cubicBezTo>
                      <a:pt x="47" y="213"/>
                      <a:pt x="67" y="244"/>
                      <a:pt x="86" y="271"/>
                    </a:cubicBezTo>
                    <a:cubicBezTo>
                      <a:pt x="268" y="519"/>
                      <a:pt x="504" y="667"/>
                      <a:pt x="830" y="671"/>
                    </a:cubicBezTo>
                    <a:cubicBezTo>
                      <a:pt x="1051" y="655"/>
                      <a:pt x="1272" y="620"/>
                      <a:pt x="1461" y="488"/>
                    </a:cubicBezTo>
                    <a:cubicBezTo>
                      <a:pt x="1504" y="465"/>
                      <a:pt x="1539" y="430"/>
                      <a:pt x="1566" y="392"/>
                    </a:cubicBezTo>
                    <a:cubicBezTo>
                      <a:pt x="1585" y="353"/>
                      <a:pt x="1589" y="306"/>
                      <a:pt x="1574" y="264"/>
                    </a:cubicBezTo>
                    <a:cubicBezTo>
                      <a:pt x="1556" y="230"/>
                      <a:pt x="1522" y="210"/>
                      <a:pt x="1487" y="210"/>
                    </a:cubicBezTo>
                    <a:cubicBezTo>
                      <a:pt x="1470" y="210"/>
                      <a:pt x="1453" y="215"/>
                      <a:pt x="1438" y="225"/>
                    </a:cubicBezTo>
                    <a:cubicBezTo>
                      <a:pt x="1392" y="244"/>
                      <a:pt x="1353" y="275"/>
                      <a:pt x="1303" y="302"/>
                    </a:cubicBezTo>
                    <a:cubicBezTo>
                      <a:pt x="1159" y="375"/>
                      <a:pt x="1000" y="420"/>
                      <a:pt x="845" y="420"/>
                    </a:cubicBezTo>
                    <a:cubicBezTo>
                      <a:pt x="677" y="420"/>
                      <a:pt x="513" y="367"/>
                      <a:pt x="380" y="240"/>
                    </a:cubicBezTo>
                    <a:cubicBezTo>
                      <a:pt x="326" y="186"/>
                      <a:pt x="276" y="128"/>
                      <a:pt x="229" y="62"/>
                    </a:cubicBezTo>
                    <a:cubicBezTo>
                      <a:pt x="200" y="28"/>
                      <a:pt x="167" y="0"/>
                      <a:pt x="1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19"/>
              <p:cNvSpPr/>
              <p:nvPr/>
            </p:nvSpPr>
            <p:spPr>
              <a:xfrm>
                <a:off x="2529571" y="1560848"/>
                <a:ext cx="23143" cy="34548"/>
              </a:xfrm>
              <a:custGeom>
                <a:rect b="b" l="l" r="r" t="t"/>
                <a:pathLst>
                  <a:path extrusionOk="0" h="521" w="349">
                    <a:moveTo>
                      <a:pt x="205" y="0"/>
                    </a:moveTo>
                    <a:cubicBezTo>
                      <a:pt x="157" y="0"/>
                      <a:pt x="111" y="29"/>
                      <a:pt x="89" y="76"/>
                    </a:cubicBezTo>
                    <a:cubicBezTo>
                      <a:pt x="58" y="149"/>
                      <a:pt x="27" y="227"/>
                      <a:pt x="0" y="300"/>
                    </a:cubicBezTo>
                    <a:lnTo>
                      <a:pt x="19" y="312"/>
                    </a:lnTo>
                    <a:lnTo>
                      <a:pt x="19" y="362"/>
                    </a:lnTo>
                    <a:cubicBezTo>
                      <a:pt x="27" y="436"/>
                      <a:pt x="54" y="498"/>
                      <a:pt x="132" y="517"/>
                    </a:cubicBezTo>
                    <a:cubicBezTo>
                      <a:pt x="139" y="519"/>
                      <a:pt x="147" y="520"/>
                      <a:pt x="154" y="520"/>
                    </a:cubicBezTo>
                    <a:cubicBezTo>
                      <a:pt x="206" y="520"/>
                      <a:pt x="259" y="476"/>
                      <a:pt x="283" y="401"/>
                    </a:cubicBezTo>
                    <a:cubicBezTo>
                      <a:pt x="306" y="320"/>
                      <a:pt x="326" y="242"/>
                      <a:pt x="337" y="157"/>
                    </a:cubicBezTo>
                    <a:cubicBezTo>
                      <a:pt x="349" y="91"/>
                      <a:pt x="310" y="25"/>
                      <a:pt x="240" y="6"/>
                    </a:cubicBezTo>
                    <a:cubicBezTo>
                      <a:pt x="229" y="2"/>
                      <a:pt x="217" y="0"/>
                      <a:pt x="20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19"/>
              <p:cNvSpPr/>
              <p:nvPr/>
            </p:nvSpPr>
            <p:spPr>
              <a:xfrm>
                <a:off x="2676516" y="1588698"/>
                <a:ext cx="21353" cy="30171"/>
              </a:xfrm>
              <a:custGeom>
                <a:rect b="b" l="l" r="r" t="t"/>
                <a:pathLst>
                  <a:path extrusionOk="0" h="455" w="322">
                    <a:moveTo>
                      <a:pt x="180" y="0"/>
                    </a:moveTo>
                    <a:cubicBezTo>
                      <a:pt x="124" y="0"/>
                      <a:pt x="62" y="45"/>
                      <a:pt x="35" y="121"/>
                    </a:cubicBezTo>
                    <a:cubicBezTo>
                      <a:pt x="12" y="175"/>
                      <a:pt x="0" y="237"/>
                      <a:pt x="0" y="295"/>
                    </a:cubicBezTo>
                    <a:cubicBezTo>
                      <a:pt x="12" y="376"/>
                      <a:pt x="74" y="438"/>
                      <a:pt x="151" y="454"/>
                    </a:cubicBezTo>
                    <a:cubicBezTo>
                      <a:pt x="156" y="454"/>
                      <a:pt x="160" y="455"/>
                      <a:pt x="164" y="455"/>
                    </a:cubicBezTo>
                    <a:cubicBezTo>
                      <a:pt x="224" y="455"/>
                      <a:pt x="273" y="402"/>
                      <a:pt x="295" y="314"/>
                    </a:cubicBezTo>
                    <a:cubicBezTo>
                      <a:pt x="306" y="272"/>
                      <a:pt x="314" y="229"/>
                      <a:pt x="318" y="206"/>
                    </a:cubicBezTo>
                    <a:cubicBezTo>
                      <a:pt x="322" y="94"/>
                      <a:pt x="283" y="24"/>
                      <a:pt x="210" y="4"/>
                    </a:cubicBezTo>
                    <a:cubicBezTo>
                      <a:pt x="200" y="2"/>
                      <a:pt x="190" y="0"/>
                      <a:pt x="1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04" name="Google Shape;1504;p119"/>
          <p:cNvGrpSpPr/>
          <p:nvPr/>
        </p:nvGrpSpPr>
        <p:grpSpPr>
          <a:xfrm>
            <a:off x="7947776" y="328071"/>
            <a:ext cx="1081098" cy="1086739"/>
            <a:chOff x="2271475" y="954075"/>
            <a:chExt cx="1171922" cy="1178165"/>
          </a:xfrm>
        </p:grpSpPr>
        <p:sp>
          <p:nvSpPr>
            <p:cNvPr id="1505" name="Google Shape;1505;p119"/>
            <p:cNvSpPr/>
            <p:nvPr/>
          </p:nvSpPr>
          <p:spPr>
            <a:xfrm>
              <a:off x="2271475" y="954075"/>
              <a:ext cx="1171922" cy="1178165"/>
            </a:xfrm>
            <a:custGeom>
              <a:rect b="b" l="l" r="r" t="t"/>
              <a:pathLst>
                <a:path extrusionOk="0" h="14530" w="14453">
                  <a:moveTo>
                    <a:pt x="6388" y="0"/>
                  </a:moveTo>
                  <a:cubicBezTo>
                    <a:pt x="6353" y="0"/>
                    <a:pt x="6319" y="3"/>
                    <a:pt x="6285" y="8"/>
                  </a:cubicBezTo>
                  <a:cubicBezTo>
                    <a:pt x="5770" y="85"/>
                    <a:pt x="5336" y="322"/>
                    <a:pt x="4960" y="666"/>
                  </a:cubicBezTo>
                  <a:cubicBezTo>
                    <a:pt x="4774" y="837"/>
                    <a:pt x="4658" y="1069"/>
                    <a:pt x="4631" y="1317"/>
                  </a:cubicBezTo>
                  <a:cubicBezTo>
                    <a:pt x="4584" y="1716"/>
                    <a:pt x="4584" y="2123"/>
                    <a:pt x="4631" y="2522"/>
                  </a:cubicBezTo>
                  <a:cubicBezTo>
                    <a:pt x="4689" y="3096"/>
                    <a:pt x="4832" y="3658"/>
                    <a:pt x="5057" y="4192"/>
                  </a:cubicBezTo>
                  <a:cubicBezTo>
                    <a:pt x="5103" y="4305"/>
                    <a:pt x="5165" y="4417"/>
                    <a:pt x="5212" y="4533"/>
                  </a:cubicBezTo>
                  <a:cubicBezTo>
                    <a:pt x="5223" y="4568"/>
                    <a:pt x="5227" y="4638"/>
                    <a:pt x="5204" y="4653"/>
                  </a:cubicBezTo>
                  <a:cubicBezTo>
                    <a:pt x="5169" y="4681"/>
                    <a:pt x="5111" y="4673"/>
                    <a:pt x="5065" y="4681"/>
                  </a:cubicBezTo>
                  <a:cubicBezTo>
                    <a:pt x="5057" y="4681"/>
                    <a:pt x="5049" y="4677"/>
                    <a:pt x="5045" y="4673"/>
                  </a:cubicBezTo>
                  <a:cubicBezTo>
                    <a:pt x="4921" y="4626"/>
                    <a:pt x="4797" y="4580"/>
                    <a:pt x="4673" y="4533"/>
                  </a:cubicBezTo>
                  <a:cubicBezTo>
                    <a:pt x="4359" y="4405"/>
                    <a:pt x="4034" y="4312"/>
                    <a:pt x="3697" y="4254"/>
                  </a:cubicBezTo>
                  <a:cubicBezTo>
                    <a:pt x="3518" y="4223"/>
                    <a:pt x="3338" y="4205"/>
                    <a:pt x="3159" y="4205"/>
                  </a:cubicBezTo>
                  <a:cubicBezTo>
                    <a:pt x="2920" y="4205"/>
                    <a:pt x="2682" y="4237"/>
                    <a:pt x="2449" y="4312"/>
                  </a:cubicBezTo>
                  <a:cubicBezTo>
                    <a:pt x="1763" y="4533"/>
                    <a:pt x="1171" y="4983"/>
                    <a:pt x="775" y="5583"/>
                  </a:cubicBezTo>
                  <a:cubicBezTo>
                    <a:pt x="411" y="6118"/>
                    <a:pt x="198" y="6719"/>
                    <a:pt x="93" y="7354"/>
                  </a:cubicBezTo>
                  <a:cubicBezTo>
                    <a:pt x="0" y="7889"/>
                    <a:pt x="47" y="8420"/>
                    <a:pt x="136" y="8954"/>
                  </a:cubicBezTo>
                  <a:cubicBezTo>
                    <a:pt x="206" y="9206"/>
                    <a:pt x="260" y="9458"/>
                    <a:pt x="341" y="9706"/>
                  </a:cubicBezTo>
                  <a:cubicBezTo>
                    <a:pt x="547" y="10353"/>
                    <a:pt x="822" y="10973"/>
                    <a:pt x="1159" y="11562"/>
                  </a:cubicBezTo>
                  <a:cubicBezTo>
                    <a:pt x="1550" y="12236"/>
                    <a:pt x="2046" y="12825"/>
                    <a:pt x="2596" y="13371"/>
                  </a:cubicBezTo>
                  <a:cubicBezTo>
                    <a:pt x="3011" y="13778"/>
                    <a:pt x="3484" y="14092"/>
                    <a:pt x="3991" y="14367"/>
                  </a:cubicBezTo>
                  <a:cubicBezTo>
                    <a:pt x="4169" y="14464"/>
                    <a:pt x="4367" y="14518"/>
                    <a:pt x="4572" y="14526"/>
                  </a:cubicBezTo>
                  <a:cubicBezTo>
                    <a:pt x="4614" y="14529"/>
                    <a:pt x="4656" y="14530"/>
                    <a:pt x="4698" y="14530"/>
                  </a:cubicBezTo>
                  <a:cubicBezTo>
                    <a:pt x="5156" y="14530"/>
                    <a:pt x="5606" y="14376"/>
                    <a:pt x="5971" y="14096"/>
                  </a:cubicBezTo>
                  <a:cubicBezTo>
                    <a:pt x="6122" y="13983"/>
                    <a:pt x="6262" y="13856"/>
                    <a:pt x="6409" y="13739"/>
                  </a:cubicBezTo>
                  <a:cubicBezTo>
                    <a:pt x="6537" y="13643"/>
                    <a:pt x="6661" y="13530"/>
                    <a:pt x="6804" y="13472"/>
                  </a:cubicBezTo>
                  <a:cubicBezTo>
                    <a:pt x="7074" y="13351"/>
                    <a:pt x="7363" y="13289"/>
                    <a:pt x="7654" y="13289"/>
                  </a:cubicBezTo>
                  <a:cubicBezTo>
                    <a:pt x="7818" y="13289"/>
                    <a:pt x="7983" y="13309"/>
                    <a:pt x="8145" y="13348"/>
                  </a:cubicBezTo>
                  <a:cubicBezTo>
                    <a:pt x="8366" y="13406"/>
                    <a:pt x="8579" y="13491"/>
                    <a:pt x="8776" y="13604"/>
                  </a:cubicBezTo>
                  <a:cubicBezTo>
                    <a:pt x="8943" y="13701"/>
                    <a:pt x="9125" y="13770"/>
                    <a:pt x="9315" y="13805"/>
                  </a:cubicBezTo>
                  <a:cubicBezTo>
                    <a:pt x="9404" y="13820"/>
                    <a:pt x="9494" y="13829"/>
                    <a:pt x="9583" y="13829"/>
                  </a:cubicBezTo>
                  <a:cubicBezTo>
                    <a:pt x="9703" y="13829"/>
                    <a:pt x="9822" y="13813"/>
                    <a:pt x="9935" y="13770"/>
                  </a:cubicBezTo>
                  <a:cubicBezTo>
                    <a:pt x="10280" y="13650"/>
                    <a:pt x="10597" y="13460"/>
                    <a:pt x="10873" y="13216"/>
                  </a:cubicBezTo>
                  <a:cubicBezTo>
                    <a:pt x="11400" y="12740"/>
                    <a:pt x="11841" y="12182"/>
                    <a:pt x="12186" y="11558"/>
                  </a:cubicBezTo>
                  <a:cubicBezTo>
                    <a:pt x="12608" y="10802"/>
                    <a:pt x="12864" y="9989"/>
                    <a:pt x="12992" y="9132"/>
                  </a:cubicBezTo>
                  <a:cubicBezTo>
                    <a:pt x="13085" y="8551"/>
                    <a:pt x="13124" y="7966"/>
                    <a:pt x="13023" y="7381"/>
                  </a:cubicBezTo>
                  <a:cubicBezTo>
                    <a:pt x="12992" y="7207"/>
                    <a:pt x="13011" y="7025"/>
                    <a:pt x="13081" y="6858"/>
                  </a:cubicBezTo>
                  <a:cubicBezTo>
                    <a:pt x="13174" y="6622"/>
                    <a:pt x="13236" y="6374"/>
                    <a:pt x="13267" y="6122"/>
                  </a:cubicBezTo>
                  <a:cubicBezTo>
                    <a:pt x="13317" y="5723"/>
                    <a:pt x="13286" y="5328"/>
                    <a:pt x="13244" y="4932"/>
                  </a:cubicBezTo>
                  <a:cubicBezTo>
                    <a:pt x="13213" y="4704"/>
                    <a:pt x="13201" y="4475"/>
                    <a:pt x="13209" y="4243"/>
                  </a:cubicBezTo>
                  <a:cubicBezTo>
                    <a:pt x="13228" y="3921"/>
                    <a:pt x="13290" y="3611"/>
                    <a:pt x="13472" y="3336"/>
                  </a:cubicBezTo>
                  <a:cubicBezTo>
                    <a:pt x="13600" y="3146"/>
                    <a:pt x="13744" y="2968"/>
                    <a:pt x="13883" y="2786"/>
                  </a:cubicBezTo>
                  <a:cubicBezTo>
                    <a:pt x="13976" y="2666"/>
                    <a:pt x="14077" y="2557"/>
                    <a:pt x="14162" y="2433"/>
                  </a:cubicBezTo>
                  <a:cubicBezTo>
                    <a:pt x="14306" y="2240"/>
                    <a:pt x="14402" y="2015"/>
                    <a:pt x="14441" y="1775"/>
                  </a:cubicBezTo>
                  <a:cubicBezTo>
                    <a:pt x="14453" y="1709"/>
                    <a:pt x="14453" y="1639"/>
                    <a:pt x="14441" y="1573"/>
                  </a:cubicBezTo>
                  <a:cubicBezTo>
                    <a:pt x="14395" y="1317"/>
                    <a:pt x="14259" y="1085"/>
                    <a:pt x="14065" y="914"/>
                  </a:cubicBezTo>
                  <a:cubicBezTo>
                    <a:pt x="13867" y="748"/>
                    <a:pt x="13648" y="653"/>
                    <a:pt x="13399" y="653"/>
                  </a:cubicBezTo>
                  <a:cubicBezTo>
                    <a:pt x="13346" y="653"/>
                    <a:pt x="13292" y="658"/>
                    <a:pt x="13236" y="666"/>
                  </a:cubicBezTo>
                  <a:cubicBezTo>
                    <a:pt x="12942" y="717"/>
                    <a:pt x="12663" y="837"/>
                    <a:pt x="12422" y="1015"/>
                  </a:cubicBezTo>
                  <a:cubicBezTo>
                    <a:pt x="12000" y="1314"/>
                    <a:pt x="11702" y="1716"/>
                    <a:pt x="11450" y="2158"/>
                  </a:cubicBezTo>
                  <a:cubicBezTo>
                    <a:pt x="11279" y="2449"/>
                    <a:pt x="11167" y="2770"/>
                    <a:pt x="11117" y="3100"/>
                  </a:cubicBezTo>
                  <a:cubicBezTo>
                    <a:pt x="11104" y="3187"/>
                    <a:pt x="11085" y="3225"/>
                    <a:pt x="11041" y="3225"/>
                  </a:cubicBezTo>
                  <a:cubicBezTo>
                    <a:pt x="11017" y="3225"/>
                    <a:pt x="10985" y="3213"/>
                    <a:pt x="10942" y="3193"/>
                  </a:cubicBezTo>
                  <a:cubicBezTo>
                    <a:pt x="10935" y="3189"/>
                    <a:pt x="10923" y="3185"/>
                    <a:pt x="10915" y="3177"/>
                  </a:cubicBezTo>
                  <a:cubicBezTo>
                    <a:pt x="10710" y="3065"/>
                    <a:pt x="10493" y="2980"/>
                    <a:pt x="10264" y="2921"/>
                  </a:cubicBezTo>
                  <a:cubicBezTo>
                    <a:pt x="10035" y="2864"/>
                    <a:pt x="9809" y="2835"/>
                    <a:pt x="9586" y="2835"/>
                  </a:cubicBezTo>
                  <a:cubicBezTo>
                    <a:pt x="9163" y="2835"/>
                    <a:pt x="8754" y="2941"/>
                    <a:pt x="8358" y="3162"/>
                  </a:cubicBezTo>
                  <a:cubicBezTo>
                    <a:pt x="7982" y="3371"/>
                    <a:pt x="7672" y="3654"/>
                    <a:pt x="7378" y="3964"/>
                  </a:cubicBezTo>
                  <a:cubicBezTo>
                    <a:pt x="7203" y="4142"/>
                    <a:pt x="7029" y="4324"/>
                    <a:pt x="6855" y="4502"/>
                  </a:cubicBezTo>
                  <a:cubicBezTo>
                    <a:pt x="6822" y="4542"/>
                    <a:pt x="6777" y="4561"/>
                    <a:pt x="6732" y="4561"/>
                  </a:cubicBezTo>
                  <a:cubicBezTo>
                    <a:pt x="6675" y="4561"/>
                    <a:pt x="6619" y="4530"/>
                    <a:pt x="6591" y="4471"/>
                  </a:cubicBezTo>
                  <a:cubicBezTo>
                    <a:pt x="6556" y="4413"/>
                    <a:pt x="6533" y="4351"/>
                    <a:pt x="6518" y="4285"/>
                  </a:cubicBezTo>
                  <a:cubicBezTo>
                    <a:pt x="6394" y="3727"/>
                    <a:pt x="6351" y="3158"/>
                    <a:pt x="6390" y="2588"/>
                  </a:cubicBezTo>
                  <a:cubicBezTo>
                    <a:pt x="6425" y="1937"/>
                    <a:pt x="6572" y="1310"/>
                    <a:pt x="6758" y="690"/>
                  </a:cubicBezTo>
                  <a:cubicBezTo>
                    <a:pt x="6789" y="597"/>
                    <a:pt x="6812" y="508"/>
                    <a:pt x="6827" y="415"/>
                  </a:cubicBezTo>
                  <a:cubicBezTo>
                    <a:pt x="6858" y="244"/>
                    <a:pt x="6758" y="81"/>
                    <a:pt x="6595" y="31"/>
                  </a:cubicBezTo>
                  <a:cubicBezTo>
                    <a:pt x="6528" y="10"/>
                    <a:pt x="6457" y="0"/>
                    <a:pt x="6388" y="0"/>
                  </a:cubicBezTo>
                  <a:close/>
                </a:path>
              </a:pathLst>
            </a:custGeom>
            <a:solidFill>
              <a:schemeClr val="accent5"/>
            </a:solidFill>
            <a:ln cap="flat" cmpd="sng" w="76200">
              <a:solidFill>
                <a:schemeClr val="accent5"/>
              </a:solidFill>
              <a:prstDash val="solid"/>
              <a:round/>
              <a:headEnd len="sm" w="sm" type="none"/>
              <a:tailEnd len="sm" w="sm" type="none"/>
            </a:ln>
            <a:effectLst>
              <a:outerShdw blurRad="142875" rotWithShape="0" algn="bl" dir="2400000" dist="47625">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grpSp>
          <p:nvGrpSpPr>
            <p:cNvPr id="1506" name="Google Shape;1506;p119"/>
            <p:cNvGrpSpPr/>
            <p:nvPr/>
          </p:nvGrpSpPr>
          <p:grpSpPr>
            <a:xfrm>
              <a:off x="2271475" y="954075"/>
              <a:ext cx="1171922" cy="1178165"/>
              <a:chOff x="1350975" y="907452"/>
              <a:chExt cx="1171922" cy="1178165"/>
            </a:xfrm>
          </p:grpSpPr>
          <p:sp>
            <p:nvSpPr>
              <p:cNvPr id="1507" name="Google Shape;1507;p119"/>
              <p:cNvSpPr/>
              <p:nvPr/>
            </p:nvSpPr>
            <p:spPr>
              <a:xfrm>
                <a:off x="1350975" y="907452"/>
                <a:ext cx="1171922" cy="1178165"/>
              </a:xfrm>
              <a:custGeom>
                <a:rect b="b" l="l" r="r" t="t"/>
                <a:pathLst>
                  <a:path extrusionOk="0" h="14530" w="14453">
                    <a:moveTo>
                      <a:pt x="13420" y="843"/>
                    </a:moveTo>
                    <a:cubicBezTo>
                      <a:pt x="13706" y="843"/>
                      <a:pt x="13920" y="992"/>
                      <a:pt x="14092" y="1218"/>
                    </a:cubicBezTo>
                    <a:cubicBezTo>
                      <a:pt x="14212" y="1373"/>
                      <a:pt x="14286" y="1547"/>
                      <a:pt x="14259" y="1745"/>
                    </a:cubicBezTo>
                    <a:cubicBezTo>
                      <a:pt x="14251" y="1807"/>
                      <a:pt x="14228" y="1865"/>
                      <a:pt x="14193" y="1911"/>
                    </a:cubicBezTo>
                    <a:cubicBezTo>
                      <a:pt x="13977" y="2211"/>
                      <a:pt x="13627" y="2380"/>
                      <a:pt x="13261" y="2380"/>
                    </a:cubicBezTo>
                    <a:cubicBezTo>
                      <a:pt x="13252" y="2380"/>
                      <a:pt x="13244" y="2380"/>
                      <a:pt x="13236" y="2380"/>
                    </a:cubicBezTo>
                    <a:lnTo>
                      <a:pt x="13035" y="2380"/>
                    </a:lnTo>
                    <a:cubicBezTo>
                      <a:pt x="13028" y="2379"/>
                      <a:pt x="13022" y="2378"/>
                      <a:pt x="13017" y="2378"/>
                    </a:cubicBezTo>
                    <a:cubicBezTo>
                      <a:pt x="13001" y="2378"/>
                      <a:pt x="12987" y="2382"/>
                      <a:pt x="12973" y="2388"/>
                    </a:cubicBezTo>
                    <a:cubicBezTo>
                      <a:pt x="12949" y="2399"/>
                      <a:pt x="12930" y="2423"/>
                      <a:pt x="12918" y="2450"/>
                    </a:cubicBezTo>
                    <a:cubicBezTo>
                      <a:pt x="12914" y="2465"/>
                      <a:pt x="12942" y="2496"/>
                      <a:pt x="12965" y="2508"/>
                    </a:cubicBezTo>
                    <a:cubicBezTo>
                      <a:pt x="12996" y="2523"/>
                      <a:pt x="13027" y="2531"/>
                      <a:pt x="13062" y="2531"/>
                    </a:cubicBezTo>
                    <a:cubicBezTo>
                      <a:pt x="13129" y="2541"/>
                      <a:pt x="13196" y="2546"/>
                      <a:pt x="13264" y="2546"/>
                    </a:cubicBezTo>
                    <a:cubicBezTo>
                      <a:pt x="13476" y="2546"/>
                      <a:pt x="13688" y="2496"/>
                      <a:pt x="13879" y="2395"/>
                    </a:cubicBezTo>
                    <a:cubicBezTo>
                      <a:pt x="13906" y="2384"/>
                      <a:pt x="13933" y="2376"/>
                      <a:pt x="13961" y="2376"/>
                    </a:cubicBezTo>
                    <a:lnTo>
                      <a:pt x="13976" y="2411"/>
                    </a:lnTo>
                    <a:cubicBezTo>
                      <a:pt x="13902" y="2500"/>
                      <a:pt x="13829" y="2597"/>
                      <a:pt x="13751" y="2678"/>
                    </a:cubicBezTo>
                    <a:cubicBezTo>
                      <a:pt x="13592" y="2841"/>
                      <a:pt x="13453" y="3023"/>
                      <a:pt x="13341" y="3221"/>
                    </a:cubicBezTo>
                    <a:cubicBezTo>
                      <a:pt x="13277" y="3330"/>
                      <a:pt x="13192" y="3365"/>
                      <a:pt x="13084" y="3365"/>
                    </a:cubicBezTo>
                    <a:cubicBezTo>
                      <a:pt x="13073" y="3365"/>
                      <a:pt x="13062" y="3365"/>
                      <a:pt x="13050" y="3364"/>
                    </a:cubicBezTo>
                    <a:cubicBezTo>
                      <a:pt x="12736" y="3349"/>
                      <a:pt x="12426" y="3260"/>
                      <a:pt x="12147" y="3108"/>
                    </a:cubicBezTo>
                    <a:cubicBezTo>
                      <a:pt x="11969" y="3015"/>
                      <a:pt x="11795" y="2895"/>
                      <a:pt x="11624" y="2783"/>
                    </a:cubicBezTo>
                    <a:cubicBezTo>
                      <a:pt x="11489" y="2702"/>
                      <a:pt x="11446" y="2527"/>
                      <a:pt x="11527" y="2392"/>
                    </a:cubicBezTo>
                    <a:cubicBezTo>
                      <a:pt x="11810" y="1861"/>
                      <a:pt x="12155" y="1380"/>
                      <a:pt x="12690" y="1063"/>
                    </a:cubicBezTo>
                    <a:cubicBezTo>
                      <a:pt x="12887" y="939"/>
                      <a:pt x="13116" y="865"/>
                      <a:pt x="13348" y="846"/>
                    </a:cubicBezTo>
                    <a:cubicBezTo>
                      <a:pt x="13373" y="844"/>
                      <a:pt x="13397" y="843"/>
                      <a:pt x="13420" y="843"/>
                    </a:cubicBezTo>
                    <a:close/>
                    <a:moveTo>
                      <a:pt x="11426" y="2883"/>
                    </a:moveTo>
                    <a:cubicBezTo>
                      <a:pt x="11453" y="2883"/>
                      <a:pt x="11485" y="2895"/>
                      <a:pt x="11520" y="2919"/>
                    </a:cubicBezTo>
                    <a:cubicBezTo>
                      <a:pt x="11570" y="2953"/>
                      <a:pt x="11620" y="2988"/>
                      <a:pt x="11667" y="3023"/>
                    </a:cubicBezTo>
                    <a:cubicBezTo>
                      <a:pt x="12050" y="3294"/>
                      <a:pt x="12496" y="3465"/>
                      <a:pt x="12961" y="3523"/>
                    </a:cubicBezTo>
                    <a:cubicBezTo>
                      <a:pt x="13100" y="3538"/>
                      <a:pt x="13143" y="3604"/>
                      <a:pt x="13108" y="3740"/>
                    </a:cubicBezTo>
                    <a:cubicBezTo>
                      <a:pt x="13050" y="3961"/>
                      <a:pt x="13023" y="4189"/>
                      <a:pt x="13027" y="4422"/>
                    </a:cubicBezTo>
                    <a:cubicBezTo>
                      <a:pt x="13031" y="4581"/>
                      <a:pt x="12949" y="4658"/>
                      <a:pt x="12790" y="4658"/>
                    </a:cubicBezTo>
                    <a:cubicBezTo>
                      <a:pt x="12368" y="4647"/>
                      <a:pt x="11950" y="4534"/>
                      <a:pt x="11582" y="4325"/>
                    </a:cubicBezTo>
                    <a:cubicBezTo>
                      <a:pt x="11430" y="4255"/>
                      <a:pt x="11330" y="4108"/>
                      <a:pt x="11310" y="3941"/>
                    </a:cubicBezTo>
                    <a:cubicBezTo>
                      <a:pt x="11287" y="3639"/>
                      <a:pt x="11260" y="3333"/>
                      <a:pt x="11310" y="3027"/>
                    </a:cubicBezTo>
                    <a:cubicBezTo>
                      <a:pt x="11314" y="3015"/>
                      <a:pt x="11318" y="3008"/>
                      <a:pt x="11318" y="2996"/>
                    </a:cubicBezTo>
                    <a:cubicBezTo>
                      <a:pt x="11338" y="2921"/>
                      <a:pt x="11376" y="2883"/>
                      <a:pt x="11426" y="2883"/>
                    </a:cubicBezTo>
                    <a:close/>
                    <a:moveTo>
                      <a:pt x="6409" y="175"/>
                    </a:moveTo>
                    <a:cubicBezTo>
                      <a:pt x="6444" y="175"/>
                      <a:pt x="6475" y="175"/>
                      <a:pt x="6510" y="183"/>
                    </a:cubicBezTo>
                    <a:cubicBezTo>
                      <a:pt x="6606" y="206"/>
                      <a:pt x="6657" y="268"/>
                      <a:pt x="6645" y="369"/>
                    </a:cubicBezTo>
                    <a:cubicBezTo>
                      <a:pt x="6637" y="443"/>
                      <a:pt x="6622" y="512"/>
                      <a:pt x="6599" y="582"/>
                    </a:cubicBezTo>
                    <a:cubicBezTo>
                      <a:pt x="6440" y="1063"/>
                      <a:pt x="6324" y="1555"/>
                      <a:pt x="6250" y="2054"/>
                    </a:cubicBezTo>
                    <a:cubicBezTo>
                      <a:pt x="6165" y="2632"/>
                      <a:pt x="6161" y="3221"/>
                      <a:pt x="6242" y="3798"/>
                    </a:cubicBezTo>
                    <a:cubicBezTo>
                      <a:pt x="6277" y="4046"/>
                      <a:pt x="6335" y="4290"/>
                      <a:pt x="6378" y="4538"/>
                    </a:cubicBezTo>
                    <a:cubicBezTo>
                      <a:pt x="6390" y="4592"/>
                      <a:pt x="6390" y="4647"/>
                      <a:pt x="6382" y="4701"/>
                    </a:cubicBezTo>
                    <a:cubicBezTo>
                      <a:pt x="6378" y="4771"/>
                      <a:pt x="6328" y="4836"/>
                      <a:pt x="6254" y="4856"/>
                    </a:cubicBezTo>
                    <a:cubicBezTo>
                      <a:pt x="6147" y="4896"/>
                      <a:pt x="6031" y="4917"/>
                      <a:pt x="5915" y="4917"/>
                    </a:cubicBezTo>
                    <a:cubicBezTo>
                      <a:pt x="5875" y="4917"/>
                      <a:pt x="5836" y="4915"/>
                      <a:pt x="5797" y="4910"/>
                    </a:cubicBezTo>
                    <a:cubicBezTo>
                      <a:pt x="5673" y="4887"/>
                      <a:pt x="5591" y="4805"/>
                      <a:pt x="5525" y="4709"/>
                    </a:cubicBezTo>
                    <a:cubicBezTo>
                      <a:pt x="5339" y="4418"/>
                      <a:pt x="5192" y="4104"/>
                      <a:pt x="5092" y="3771"/>
                    </a:cubicBezTo>
                    <a:cubicBezTo>
                      <a:pt x="5010" y="3511"/>
                      <a:pt x="4944" y="3244"/>
                      <a:pt x="4871" y="2981"/>
                    </a:cubicBezTo>
                    <a:cubicBezTo>
                      <a:pt x="4778" y="2434"/>
                      <a:pt x="4754" y="1876"/>
                      <a:pt x="4801" y="1326"/>
                    </a:cubicBezTo>
                    <a:cubicBezTo>
                      <a:pt x="4809" y="1167"/>
                      <a:pt x="4875" y="1012"/>
                      <a:pt x="4983" y="896"/>
                    </a:cubicBezTo>
                    <a:cubicBezTo>
                      <a:pt x="5200" y="648"/>
                      <a:pt x="5471" y="478"/>
                      <a:pt x="5766" y="342"/>
                    </a:cubicBezTo>
                    <a:cubicBezTo>
                      <a:pt x="5967" y="241"/>
                      <a:pt x="6184" y="183"/>
                      <a:pt x="6409" y="175"/>
                    </a:cubicBezTo>
                    <a:close/>
                    <a:moveTo>
                      <a:pt x="11402" y="4425"/>
                    </a:moveTo>
                    <a:cubicBezTo>
                      <a:pt x="11420" y="4425"/>
                      <a:pt x="11445" y="4435"/>
                      <a:pt x="11477" y="4453"/>
                    </a:cubicBezTo>
                    <a:cubicBezTo>
                      <a:pt x="11880" y="4693"/>
                      <a:pt x="12341" y="4821"/>
                      <a:pt x="12810" y="4833"/>
                    </a:cubicBezTo>
                    <a:lnTo>
                      <a:pt x="12829" y="4833"/>
                    </a:lnTo>
                    <a:cubicBezTo>
                      <a:pt x="12851" y="4832"/>
                      <a:pt x="12871" y="4831"/>
                      <a:pt x="12889" y="4831"/>
                    </a:cubicBezTo>
                    <a:cubicBezTo>
                      <a:pt x="13037" y="4831"/>
                      <a:pt x="13061" y="4866"/>
                      <a:pt x="13085" y="5042"/>
                    </a:cubicBezTo>
                    <a:cubicBezTo>
                      <a:pt x="13093" y="5239"/>
                      <a:pt x="13104" y="5433"/>
                      <a:pt x="13112" y="5627"/>
                    </a:cubicBezTo>
                    <a:cubicBezTo>
                      <a:pt x="13120" y="5747"/>
                      <a:pt x="13038" y="5848"/>
                      <a:pt x="12922" y="5863"/>
                    </a:cubicBezTo>
                    <a:cubicBezTo>
                      <a:pt x="12813" y="5885"/>
                      <a:pt x="12703" y="5896"/>
                      <a:pt x="12593" y="5896"/>
                    </a:cubicBezTo>
                    <a:cubicBezTo>
                      <a:pt x="12469" y="5896"/>
                      <a:pt x="12346" y="5882"/>
                      <a:pt x="12225" y="5855"/>
                    </a:cubicBezTo>
                    <a:cubicBezTo>
                      <a:pt x="12027" y="5813"/>
                      <a:pt x="11829" y="5759"/>
                      <a:pt x="11640" y="5693"/>
                    </a:cubicBezTo>
                    <a:cubicBezTo>
                      <a:pt x="11574" y="5666"/>
                      <a:pt x="11516" y="5627"/>
                      <a:pt x="11461" y="5584"/>
                    </a:cubicBezTo>
                    <a:cubicBezTo>
                      <a:pt x="11384" y="5530"/>
                      <a:pt x="11365" y="5453"/>
                      <a:pt x="11365" y="5360"/>
                    </a:cubicBezTo>
                    <a:cubicBezTo>
                      <a:pt x="11365" y="5096"/>
                      <a:pt x="11357" y="4833"/>
                      <a:pt x="11353" y="4569"/>
                    </a:cubicBezTo>
                    <a:lnTo>
                      <a:pt x="11353" y="4523"/>
                    </a:lnTo>
                    <a:cubicBezTo>
                      <a:pt x="11355" y="4456"/>
                      <a:pt x="11369" y="4425"/>
                      <a:pt x="11402" y="4425"/>
                    </a:cubicBezTo>
                    <a:close/>
                    <a:moveTo>
                      <a:pt x="11371" y="5779"/>
                    </a:moveTo>
                    <a:cubicBezTo>
                      <a:pt x="11395" y="5779"/>
                      <a:pt x="11423" y="5788"/>
                      <a:pt x="11458" y="5805"/>
                    </a:cubicBezTo>
                    <a:cubicBezTo>
                      <a:pt x="11810" y="5976"/>
                      <a:pt x="12200" y="6065"/>
                      <a:pt x="12591" y="6065"/>
                    </a:cubicBezTo>
                    <a:cubicBezTo>
                      <a:pt x="12599" y="6065"/>
                      <a:pt x="12608" y="6065"/>
                      <a:pt x="12616" y="6065"/>
                    </a:cubicBezTo>
                    <a:cubicBezTo>
                      <a:pt x="12725" y="6061"/>
                      <a:pt x="12833" y="6053"/>
                      <a:pt x="12942" y="6038"/>
                    </a:cubicBezTo>
                    <a:cubicBezTo>
                      <a:pt x="12960" y="6035"/>
                      <a:pt x="12977" y="6034"/>
                      <a:pt x="12992" y="6034"/>
                    </a:cubicBezTo>
                    <a:cubicBezTo>
                      <a:pt x="13071" y="6034"/>
                      <a:pt x="13093" y="6072"/>
                      <a:pt x="13077" y="6173"/>
                    </a:cubicBezTo>
                    <a:cubicBezTo>
                      <a:pt x="13046" y="6464"/>
                      <a:pt x="12957" y="6743"/>
                      <a:pt x="12814" y="6998"/>
                    </a:cubicBezTo>
                    <a:cubicBezTo>
                      <a:pt x="12725" y="7138"/>
                      <a:pt x="12628" y="7274"/>
                      <a:pt x="12527" y="7405"/>
                    </a:cubicBezTo>
                    <a:cubicBezTo>
                      <a:pt x="12477" y="7471"/>
                      <a:pt x="12399" y="7514"/>
                      <a:pt x="12318" y="7522"/>
                    </a:cubicBezTo>
                    <a:cubicBezTo>
                      <a:pt x="12279" y="7522"/>
                      <a:pt x="12240" y="7514"/>
                      <a:pt x="12205" y="7498"/>
                    </a:cubicBezTo>
                    <a:cubicBezTo>
                      <a:pt x="11903" y="7339"/>
                      <a:pt x="11655" y="7111"/>
                      <a:pt x="11434" y="6859"/>
                    </a:cubicBezTo>
                    <a:cubicBezTo>
                      <a:pt x="11345" y="6758"/>
                      <a:pt x="11268" y="6654"/>
                      <a:pt x="11190" y="6545"/>
                    </a:cubicBezTo>
                    <a:cubicBezTo>
                      <a:pt x="11159" y="6495"/>
                      <a:pt x="11132" y="6441"/>
                      <a:pt x="11109" y="6386"/>
                    </a:cubicBezTo>
                    <a:lnTo>
                      <a:pt x="11105" y="6386"/>
                    </a:lnTo>
                    <a:cubicBezTo>
                      <a:pt x="11097" y="6317"/>
                      <a:pt x="11105" y="6247"/>
                      <a:pt x="11136" y="6185"/>
                    </a:cubicBezTo>
                    <a:cubicBezTo>
                      <a:pt x="11186" y="6084"/>
                      <a:pt x="11229" y="5987"/>
                      <a:pt x="11272" y="5879"/>
                    </a:cubicBezTo>
                    <a:cubicBezTo>
                      <a:pt x="11299" y="5810"/>
                      <a:pt x="11327" y="5779"/>
                      <a:pt x="11371" y="5779"/>
                    </a:cubicBezTo>
                    <a:close/>
                    <a:moveTo>
                      <a:pt x="10940" y="6543"/>
                    </a:moveTo>
                    <a:cubicBezTo>
                      <a:pt x="10964" y="6543"/>
                      <a:pt x="10985" y="6564"/>
                      <a:pt x="11016" y="6603"/>
                    </a:cubicBezTo>
                    <a:cubicBezTo>
                      <a:pt x="11132" y="6754"/>
                      <a:pt x="11237" y="6913"/>
                      <a:pt x="11368" y="7049"/>
                    </a:cubicBezTo>
                    <a:cubicBezTo>
                      <a:pt x="11543" y="7223"/>
                      <a:pt x="11737" y="7378"/>
                      <a:pt x="11922" y="7537"/>
                    </a:cubicBezTo>
                    <a:cubicBezTo>
                      <a:pt x="11984" y="7580"/>
                      <a:pt x="12046" y="7618"/>
                      <a:pt x="12112" y="7653"/>
                    </a:cubicBezTo>
                    <a:cubicBezTo>
                      <a:pt x="12190" y="7704"/>
                      <a:pt x="12190" y="7739"/>
                      <a:pt x="12116" y="7793"/>
                    </a:cubicBezTo>
                    <a:cubicBezTo>
                      <a:pt x="11857" y="7990"/>
                      <a:pt x="11566" y="8142"/>
                      <a:pt x="11260" y="8246"/>
                    </a:cubicBezTo>
                    <a:cubicBezTo>
                      <a:pt x="11214" y="8261"/>
                      <a:pt x="11166" y="8268"/>
                      <a:pt x="11118" y="8268"/>
                    </a:cubicBezTo>
                    <a:cubicBezTo>
                      <a:pt x="11064" y="8268"/>
                      <a:pt x="11011" y="8259"/>
                      <a:pt x="10962" y="8238"/>
                    </a:cubicBezTo>
                    <a:cubicBezTo>
                      <a:pt x="10919" y="8223"/>
                      <a:pt x="10888" y="8196"/>
                      <a:pt x="10865" y="8161"/>
                    </a:cubicBezTo>
                    <a:cubicBezTo>
                      <a:pt x="10683" y="7870"/>
                      <a:pt x="10559" y="7553"/>
                      <a:pt x="10497" y="7219"/>
                    </a:cubicBezTo>
                    <a:lnTo>
                      <a:pt x="10493" y="7219"/>
                    </a:lnTo>
                    <a:cubicBezTo>
                      <a:pt x="10454" y="7115"/>
                      <a:pt x="10470" y="6998"/>
                      <a:pt x="10531" y="6909"/>
                    </a:cubicBezTo>
                    <a:cubicBezTo>
                      <a:pt x="10574" y="6851"/>
                      <a:pt x="10624" y="6793"/>
                      <a:pt x="10683" y="6747"/>
                    </a:cubicBezTo>
                    <a:cubicBezTo>
                      <a:pt x="10741" y="6685"/>
                      <a:pt x="10807" y="6630"/>
                      <a:pt x="10872" y="6580"/>
                    </a:cubicBezTo>
                    <a:cubicBezTo>
                      <a:pt x="10901" y="6555"/>
                      <a:pt x="10921" y="6543"/>
                      <a:pt x="10940" y="6543"/>
                    </a:cubicBezTo>
                    <a:close/>
                    <a:moveTo>
                      <a:pt x="10245" y="7050"/>
                    </a:moveTo>
                    <a:cubicBezTo>
                      <a:pt x="10292" y="7050"/>
                      <a:pt x="10312" y="7075"/>
                      <a:pt x="10318" y="7126"/>
                    </a:cubicBezTo>
                    <a:cubicBezTo>
                      <a:pt x="10357" y="7491"/>
                      <a:pt x="10473" y="7843"/>
                      <a:pt x="10663" y="8161"/>
                    </a:cubicBezTo>
                    <a:cubicBezTo>
                      <a:pt x="10690" y="8211"/>
                      <a:pt x="10710" y="8269"/>
                      <a:pt x="10721" y="8331"/>
                    </a:cubicBezTo>
                    <a:cubicBezTo>
                      <a:pt x="10725" y="8355"/>
                      <a:pt x="10702" y="8397"/>
                      <a:pt x="10686" y="8401"/>
                    </a:cubicBezTo>
                    <a:cubicBezTo>
                      <a:pt x="10586" y="8420"/>
                      <a:pt x="10487" y="8453"/>
                      <a:pt x="10385" y="8453"/>
                    </a:cubicBezTo>
                    <a:cubicBezTo>
                      <a:pt x="10343" y="8453"/>
                      <a:pt x="10300" y="8447"/>
                      <a:pt x="10256" y="8432"/>
                    </a:cubicBezTo>
                    <a:cubicBezTo>
                      <a:pt x="10194" y="8413"/>
                      <a:pt x="10144" y="8366"/>
                      <a:pt x="10113" y="8312"/>
                    </a:cubicBezTo>
                    <a:cubicBezTo>
                      <a:pt x="10008" y="8122"/>
                      <a:pt x="9939" y="7917"/>
                      <a:pt x="9900" y="7708"/>
                    </a:cubicBezTo>
                    <a:cubicBezTo>
                      <a:pt x="9865" y="7556"/>
                      <a:pt x="9865" y="7401"/>
                      <a:pt x="9896" y="7250"/>
                    </a:cubicBezTo>
                    <a:cubicBezTo>
                      <a:pt x="9904" y="7177"/>
                      <a:pt x="9958" y="7119"/>
                      <a:pt x="10032" y="7107"/>
                    </a:cubicBezTo>
                    <a:cubicBezTo>
                      <a:pt x="10094" y="7095"/>
                      <a:pt x="10152" y="7064"/>
                      <a:pt x="10214" y="7053"/>
                    </a:cubicBezTo>
                    <a:cubicBezTo>
                      <a:pt x="10225" y="7051"/>
                      <a:pt x="10236" y="7050"/>
                      <a:pt x="10245" y="7050"/>
                    </a:cubicBezTo>
                    <a:close/>
                    <a:moveTo>
                      <a:pt x="9592" y="3013"/>
                    </a:moveTo>
                    <a:cubicBezTo>
                      <a:pt x="9856" y="3013"/>
                      <a:pt x="10120" y="3058"/>
                      <a:pt x="10373" y="3147"/>
                    </a:cubicBezTo>
                    <a:cubicBezTo>
                      <a:pt x="10512" y="3194"/>
                      <a:pt x="10644" y="3252"/>
                      <a:pt x="10776" y="3314"/>
                    </a:cubicBezTo>
                    <a:cubicBezTo>
                      <a:pt x="10931" y="3391"/>
                      <a:pt x="11047" y="3523"/>
                      <a:pt x="11105" y="3686"/>
                    </a:cubicBezTo>
                    <a:cubicBezTo>
                      <a:pt x="11117" y="3713"/>
                      <a:pt x="11120" y="3744"/>
                      <a:pt x="11124" y="3775"/>
                    </a:cubicBezTo>
                    <a:cubicBezTo>
                      <a:pt x="11148" y="4096"/>
                      <a:pt x="11171" y="4418"/>
                      <a:pt x="11190" y="4740"/>
                    </a:cubicBezTo>
                    <a:cubicBezTo>
                      <a:pt x="11213" y="5100"/>
                      <a:pt x="11213" y="5460"/>
                      <a:pt x="11101" y="5813"/>
                    </a:cubicBezTo>
                    <a:cubicBezTo>
                      <a:pt x="11024" y="6045"/>
                      <a:pt x="10896" y="6258"/>
                      <a:pt x="10729" y="6437"/>
                    </a:cubicBezTo>
                    <a:cubicBezTo>
                      <a:pt x="10698" y="6468"/>
                      <a:pt x="10659" y="6495"/>
                      <a:pt x="10621" y="6506"/>
                    </a:cubicBezTo>
                    <a:cubicBezTo>
                      <a:pt x="10584" y="6519"/>
                      <a:pt x="10557" y="6526"/>
                      <a:pt x="10535" y="6526"/>
                    </a:cubicBezTo>
                    <a:cubicBezTo>
                      <a:pt x="10489" y="6526"/>
                      <a:pt x="10464" y="6496"/>
                      <a:pt x="10419" y="6425"/>
                    </a:cubicBezTo>
                    <a:cubicBezTo>
                      <a:pt x="10361" y="6324"/>
                      <a:pt x="10287" y="6227"/>
                      <a:pt x="10206" y="6142"/>
                    </a:cubicBezTo>
                    <a:cubicBezTo>
                      <a:pt x="10095" y="6033"/>
                      <a:pt x="9966" y="5979"/>
                      <a:pt x="9838" y="5979"/>
                    </a:cubicBezTo>
                    <a:cubicBezTo>
                      <a:pt x="9697" y="5979"/>
                      <a:pt x="9558" y="6045"/>
                      <a:pt x="9450" y="6177"/>
                    </a:cubicBezTo>
                    <a:cubicBezTo>
                      <a:pt x="9369" y="6278"/>
                      <a:pt x="9303" y="6390"/>
                      <a:pt x="9261" y="6510"/>
                    </a:cubicBezTo>
                    <a:cubicBezTo>
                      <a:pt x="9129" y="6836"/>
                      <a:pt x="9129" y="7173"/>
                      <a:pt x="9175" y="7514"/>
                    </a:cubicBezTo>
                    <a:cubicBezTo>
                      <a:pt x="9245" y="7983"/>
                      <a:pt x="9416" y="8432"/>
                      <a:pt x="9679" y="8831"/>
                    </a:cubicBezTo>
                    <a:cubicBezTo>
                      <a:pt x="9803" y="9040"/>
                      <a:pt x="9974" y="9215"/>
                      <a:pt x="10183" y="9343"/>
                    </a:cubicBezTo>
                    <a:cubicBezTo>
                      <a:pt x="10295" y="9412"/>
                      <a:pt x="10419" y="9455"/>
                      <a:pt x="10551" y="9474"/>
                    </a:cubicBezTo>
                    <a:cubicBezTo>
                      <a:pt x="10581" y="9478"/>
                      <a:pt x="10609" y="9480"/>
                      <a:pt x="10638" y="9480"/>
                    </a:cubicBezTo>
                    <a:cubicBezTo>
                      <a:pt x="10882" y="9480"/>
                      <a:pt x="11068" y="9346"/>
                      <a:pt x="11155" y="9102"/>
                    </a:cubicBezTo>
                    <a:cubicBezTo>
                      <a:pt x="11202" y="8971"/>
                      <a:pt x="11221" y="8831"/>
                      <a:pt x="11221" y="8696"/>
                    </a:cubicBezTo>
                    <a:cubicBezTo>
                      <a:pt x="11217" y="8513"/>
                      <a:pt x="11279" y="8436"/>
                      <a:pt x="11446" y="8366"/>
                    </a:cubicBezTo>
                    <a:cubicBezTo>
                      <a:pt x="11744" y="8250"/>
                      <a:pt x="12023" y="8091"/>
                      <a:pt x="12271" y="7894"/>
                    </a:cubicBezTo>
                    <a:cubicBezTo>
                      <a:pt x="12407" y="7781"/>
                      <a:pt x="12527" y="7653"/>
                      <a:pt x="12655" y="7529"/>
                    </a:cubicBezTo>
                    <a:cubicBezTo>
                      <a:pt x="12689" y="7495"/>
                      <a:pt x="12714" y="7437"/>
                      <a:pt x="12767" y="7437"/>
                    </a:cubicBezTo>
                    <a:cubicBezTo>
                      <a:pt x="12775" y="7437"/>
                      <a:pt x="12782" y="7438"/>
                      <a:pt x="12790" y="7440"/>
                    </a:cubicBezTo>
                    <a:cubicBezTo>
                      <a:pt x="12856" y="7463"/>
                      <a:pt x="12876" y="7537"/>
                      <a:pt x="12876" y="7599"/>
                    </a:cubicBezTo>
                    <a:cubicBezTo>
                      <a:pt x="12883" y="7835"/>
                      <a:pt x="12899" y="8076"/>
                      <a:pt x="12887" y="8312"/>
                    </a:cubicBezTo>
                    <a:cubicBezTo>
                      <a:pt x="12837" y="9385"/>
                      <a:pt x="12581" y="10408"/>
                      <a:pt x="12081" y="11361"/>
                    </a:cubicBezTo>
                    <a:cubicBezTo>
                      <a:pt x="11748" y="12008"/>
                      <a:pt x="11299" y="12590"/>
                      <a:pt x="10760" y="13074"/>
                    </a:cubicBezTo>
                    <a:cubicBezTo>
                      <a:pt x="10508" y="13306"/>
                      <a:pt x="10210" y="13481"/>
                      <a:pt x="9888" y="13581"/>
                    </a:cubicBezTo>
                    <a:cubicBezTo>
                      <a:pt x="9756" y="13621"/>
                      <a:pt x="9626" y="13644"/>
                      <a:pt x="9497" y="13644"/>
                    </a:cubicBezTo>
                    <a:cubicBezTo>
                      <a:pt x="9335" y="13644"/>
                      <a:pt x="9176" y="13608"/>
                      <a:pt x="9020" y="13523"/>
                    </a:cubicBezTo>
                    <a:cubicBezTo>
                      <a:pt x="8796" y="13403"/>
                      <a:pt x="8571" y="13279"/>
                      <a:pt x="8327" y="13209"/>
                    </a:cubicBezTo>
                    <a:cubicBezTo>
                      <a:pt x="8111" y="13147"/>
                      <a:pt x="7888" y="13116"/>
                      <a:pt x="7666" y="13116"/>
                    </a:cubicBezTo>
                    <a:cubicBezTo>
                      <a:pt x="7474" y="13116"/>
                      <a:pt x="7282" y="13139"/>
                      <a:pt x="7095" y="13186"/>
                    </a:cubicBezTo>
                    <a:cubicBezTo>
                      <a:pt x="6761" y="13264"/>
                      <a:pt x="6459" y="13426"/>
                      <a:pt x="6211" y="13663"/>
                    </a:cubicBezTo>
                    <a:cubicBezTo>
                      <a:pt x="5998" y="13864"/>
                      <a:pt x="5754" y="14035"/>
                      <a:pt x="5487" y="14167"/>
                    </a:cubicBezTo>
                    <a:cubicBezTo>
                      <a:pt x="5248" y="14285"/>
                      <a:pt x="4985" y="14345"/>
                      <a:pt x="4720" y="14345"/>
                    </a:cubicBezTo>
                    <a:cubicBezTo>
                      <a:pt x="4586" y="14345"/>
                      <a:pt x="4452" y="14330"/>
                      <a:pt x="4320" y="14298"/>
                    </a:cubicBezTo>
                    <a:cubicBezTo>
                      <a:pt x="4185" y="14260"/>
                      <a:pt x="4057" y="14205"/>
                      <a:pt x="3937" y="14136"/>
                    </a:cubicBezTo>
                    <a:cubicBezTo>
                      <a:pt x="3174" y="13721"/>
                      <a:pt x="2558" y="13124"/>
                      <a:pt x="2011" y="12458"/>
                    </a:cubicBezTo>
                    <a:cubicBezTo>
                      <a:pt x="1407" y="11726"/>
                      <a:pt x="973" y="10896"/>
                      <a:pt x="643" y="10013"/>
                    </a:cubicBezTo>
                    <a:cubicBezTo>
                      <a:pt x="500" y="9637"/>
                      <a:pt x="392" y="9246"/>
                      <a:pt x="318" y="8851"/>
                    </a:cubicBezTo>
                    <a:cubicBezTo>
                      <a:pt x="252" y="8510"/>
                      <a:pt x="198" y="8118"/>
                      <a:pt x="233" y="7715"/>
                    </a:cubicBezTo>
                    <a:cubicBezTo>
                      <a:pt x="291" y="6991"/>
                      <a:pt x="531" y="6289"/>
                      <a:pt x="930" y="5681"/>
                    </a:cubicBezTo>
                    <a:cubicBezTo>
                      <a:pt x="1232" y="5212"/>
                      <a:pt x="1666" y="4898"/>
                      <a:pt x="2151" y="4635"/>
                    </a:cubicBezTo>
                    <a:cubicBezTo>
                      <a:pt x="2482" y="4458"/>
                      <a:pt x="2822" y="4388"/>
                      <a:pt x="3171" y="4388"/>
                    </a:cubicBezTo>
                    <a:cubicBezTo>
                      <a:pt x="3349" y="4388"/>
                      <a:pt x="3529" y="4406"/>
                      <a:pt x="3712" y="4437"/>
                    </a:cubicBezTo>
                    <a:cubicBezTo>
                      <a:pt x="4142" y="4511"/>
                      <a:pt x="4545" y="4662"/>
                      <a:pt x="4944" y="4840"/>
                    </a:cubicBezTo>
                    <a:cubicBezTo>
                      <a:pt x="5080" y="4902"/>
                      <a:pt x="5219" y="4960"/>
                      <a:pt x="5355" y="5019"/>
                    </a:cubicBezTo>
                    <a:cubicBezTo>
                      <a:pt x="5521" y="5089"/>
                      <a:pt x="5686" y="5123"/>
                      <a:pt x="5848" y="5123"/>
                    </a:cubicBezTo>
                    <a:cubicBezTo>
                      <a:pt x="6061" y="5123"/>
                      <a:pt x="6270" y="5066"/>
                      <a:pt x="6479" y="4960"/>
                    </a:cubicBezTo>
                    <a:cubicBezTo>
                      <a:pt x="6750" y="4821"/>
                      <a:pt x="6990" y="4635"/>
                      <a:pt x="7192" y="4410"/>
                    </a:cubicBezTo>
                    <a:cubicBezTo>
                      <a:pt x="7455" y="4127"/>
                      <a:pt x="7715" y="3845"/>
                      <a:pt x="8017" y="3600"/>
                    </a:cubicBezTo>
                    <a:cubicBezTo>
                      <a:pt x="8238" y="3418"/>
                      <a:pt x="8486" y="3271"/>
                      <a:pt x="8749" y="3170"/>
                    </a:cubicBezTo>
                    <a:cubicBezTo>
                      <a:pt x="9021" y="3066"/>
                      <a:pt x="9307" y="3013"/>
                      <a:pt x="9592" y="3013"/>
                    </a:cubicBezTo>
                    <a:close/>
                    <a:moveTo>
                      <a:pt x="6389" y="1"/>
                    </a:moveTo>
                    <a:cubicBezTo>
                      <a:pt x="6355" y="1"/>
                      <a:pt x="6320" y="4"/>
                      <a:pt x="6285" y="9"/>
                    </a:cubicBezTo>
                    <a:cubicBezTo>
                      <a:pt x="5770" y="86"/>
                      <a:pt x="5336" y="323"/>
                      <a:pt x="4960" y="667"/>
                    </a:cubicBezTo>
                    <a:cubicBezTo>
                      <a:pt x="4774" y="838"/>
                      <a:pt x="4658" y="1070"/>
                      <a:pt x="4630" y="1318"/>
                    </a:cubicBezTo>
                    <a:cubicBezTo>
                      <a:pt x="4584" y="1717"/>
                      <a:pt x="4584" y="2124"/>
                      <a:pt x="4630" y="2523"/>
                    </a:cubicBezTo>
                    <a:cubicBezTo>
                      <a:pt x="4692" y="3097"/>
                      <a:pt x="4836" y="3659"/>
                      <a:pt x="5057" y="4193"/>
                    </a:cubicBezTo>
                    <a:cubicBezTo>
                      <a:pt x="5107" y="4306"/>
                      <a:pt x="5165" y="4418"/>
                      <a:pt x="5212" y="4534"/>
                    </a:cubicBezTo>
                    <a:cubicBezTo>
                      <a:pt x="5227" y="4569"/>
                      <a:pt x="5227" y="4639"/>
                      <a:pt x="5208" y="4654"/>
                    </a:cubicBezTo>
                    <a:cubicBezTo>
                      <a:pt x="5169" y="4681"/>
                      <a:pt x="5111" y="4674"/>
                      <a:pt x="5061" y="4681"/>
                    </a:cubicBezTo>
                    <a:cubicBezTo>
                      <a:pt x="5057" y="4681"/>
                      <a:pt x="5049" y="4678"/>
                      <a:pt x="5041" y="4674"/>
                    </a:cubicBezTo>
                    <a:cubicBezTo>
                      <a:pt x="4917" y="4627"/>
                      <a:pt x="4793" y="4581"/>
                      <a:pt x="4673" y="4534"/>
                    </a:cubicBezTo>
                    <a:cubicBezTo>
                      <a:pt x="4359" y="4406"/>
                      <a:pt x="4030" y="4313"/>
                      <a:pt x="3697" y="4255"/>
                    </a:cubicBezTo>
                    <a:cubicBezTo>
                      <a:pt x="3518" y="4224"/>
                      <a:pt x="3338" y="4206"/>
                      <a:pt x="3159" y="4206"/>
                    </a:cubicBezTo>
                    <a:cubicBezTo>
                      <a:pt x="2920" y="4206"/>
                      <a:pt x="2682" y="4238"/>
                      <a:pt x="2449" y="4313"/>
                    </a:cubicBezTo>
                    <a:cubicBezTo>
                      <a:pt x="1759" y="4534"/>
                      <a:pt x="1170" y="4984"/>
                      <a:pt x="771" y="5584"/>
                    </a:cubicBezTo>
                    <a:cubicBezTo>
                      <a:pt x="407" y="6119"/>
                      <a:pt x="198" y="6720"/>
                      <a:pt x="89" y="7355"/>
                    </a:cubicBezTo>
                    <a:cubicBezTo>
                      <a:pt x="0" y="7890"/>
                      <a:pt x="47" y="8420"/>
                      <a:pt x="136" y="8955"/>
                    </a:cubicBezTo>
                    <a:cubicBezTo>
                      <a:pt x="202" y="9207"/>
                      <a:pt x="260" y="9463"/>
                      <a:pt x="345" y="9707"/>
                    </a:cubicBezTo>
                    <a:cubicBezTo>
                      <a:pt x="550" y="10354"/>
                      <a:pt x="822" y="10974"/>
                      <a:pt x="1163" y="11563"/>
                    </a:cubicBezTo>
                    <a:cubicBezTo>
                      <a:pt x="1554" y="12237"/>
                      <a:pt x="2046" y="12826"/>
                      <a:pt x="2600" y="13372"/>
                    </a:cubicBezTo>
                    <a:cubicBezTo>
                      <a:pt x="3011" y="13775"/>
                      <a:pt x="3487" y="14093"/>
                      <a:pt x="3991" y="14368"/>
                    </a:cubicBezTo>
                    <a:cubicBezTo>
                      <a:pt x="4169" y="14465"/>
                      <a:pt x="4371" y="14519"/>
                      <a:pt x="4572" y="14527"/>
                    </a:cubicBezTo>
                    <a:cubicBezTo>
                      <a:pt x="4611" y="14529"/>
                      <a:pt x="4649" y="14530"/>
                      <a:pt x="4688" y="14530"/>
                    </a:cubicBezTo>
                    <a:cubicBezTo>
                      <a:pt x="5151" y="14530"/>
                      <a:pt x="5602" y="14379"/>
                      <a:pt x="5971" y="14097"/>
                    </a:cubicBezTo>
                    <a:cubicBezTo>
                      <a:pt x="6122" y="13984"/>
                      <a:pt x="6262" y="13853"/>
                      <a:pt x="6413" y="13736"/>
                    </a:cubicBezTo>
                    <a:cubicBezTo>
                      <a:pt x="6537" y="13643"/>
                      <a:pt x="6661" y="13531"/>
                      <a:pt x="6804" y="13469"/>
                    </a:cubicBezTo>
                    <a:cubicBezTo>
                      <a:pt x="7073" y="13350"/>
                      <a:pt x="7363" y="13290"/>
                      <a:pt x="7654" y="13290"/>
                    </a:cubicBezTo>
                    <a:cubicBezTo>
                      <a:pt x="7820" y="13290"/>
                      <a:pt x="7986" y="13310"/>
                      <a:pt x="8149" y="13349"/>
                    </a:cubicBezTo>
                    <a:cubicBezTo>
                      <a:pt x="8369" y="13403"/>
                      <a:pt x="8579" y="13488"/>
                      <a:pt x="8776" y="13601"/>
                    </a:cubicBezTo>
                    <a:cubicBezTo>
                      <a:pt x="8943" y="13702"/>
                      <a:pt x="9125" y="13767"/>
                      <a:pt x="9315" y="13806"/>
                    </a:cubicBezTo>
                    <a:cubicBezTo>
                      <a:pt x="9406" y="13821"/>
                      <a:pt x="9496" y="13830"/>
                      <a:pt x="9585" y="13830"/>
                    </a:cubicBezTo>
                    <a:cubicBezTo>
                      <a:pt x="9705" y="13830"/>
                      <a:pt x="9823" y="13814"/>
                      <a:pt x="9939" y="13771"/>
                    </a:cubicBezTo>
                    <a:cubicBezTo>
                      <a:pt x="10284" y="13647"/>
                      <a:pt x="10601" y="13461"/>
                      <a:pt x="10872" y="13217"/>
                    </a:cubicBezTo>
                    <a:cubicBezTo>
                      <a:pt x="11399" y="12741"/>
                      <a:pt x="11845" y="12179"/>
                      <a:pt x="12186" y="11559"/>
                    </a:cubicBezTo>
                    <a:cubicBezTo>
                      <a:pt x="12608" y="10803"/>
                      <a:pt x="12864" y="9986"/>
                      <a:pt x="12996" y="9133"/>
                    </a:cubicBezTo>
                    <a:cubicBezTo>
                      <a:pt x="13085" y="8548"/>
                      <a:pt x="13124" y="7967"/>
                      <a:pt x="13023" y="7382"/>
                    </a:cubicBezTo>
                    <a:cubicBezTo>
                      <a:pt x="12992" y="7204"/>
                      <a:pt x="13015" y="7022"/>
                      <a:pt x="13085" y="6859"/>
                    </a:cubicBezTo>
                    <a:cubicBezTo>
                      <a:pt x="13178" y="6619"/>
                      <a:pt x="13240" y="6371"/>
                      <a:pt x="13267" y="6119"/>
                    </a:cubicBezTo>
                    <a:cubicBezTo>
                      <a:pt x="13321" y="5724"/>
                      <a:pt x="13290" y="5329"/>
                      <a:pt x="13248" y="4933"/>
                    </a:cubicBezTo>
                    <a:cubicBezTo>
                      <a:pt x="13213" y="4705"/>
                      <a:pt x="13201" y="4476"/>
                      <a:pt x="13209" y="4244"/>
                    </a:cubicBezTo>
                    <a:cubicBezTo>
                      <a:pt x="13228" y="3922"/>
                      <a:pt x="13290" y="3608"/>
                      <a:pt x="13472" y="3337"/>
                    </a:cubicBezTo>
                    <a:cubicBezTo>
                      <a:pt x="13600" y="3147"/>
                      <a:pt x="13744" y="2965"/>
                      <a:pt x="13887" y="2783"/>
                    </a:cubicBezTo>
                    <a:cubicBezTo>
                      <a:pt x="13976" y="2667"/>
                      <a:pt x="14077" y="2554"/>
                      <a:pt x="14162" y="2434"/>
                    </a:cubicBezTo>
                    <a:cubicBezTo>
                      <a:pt x="14305" y="2240"/>
                      <a:pt x="14402" y="2016"/>
                      <a:pt x="14441" y="1776"/>
                    </a:cubicBezTo>
                    <a:cubicBezTo>
                      <a:pt x="14453" y="1710"/>
                      <a:pt x="14453" y="1640"/>
                      <a:pt x="14441" y="1574"/>
                    </a:cubicBezTo>
                    <a:cubicBezTo>
                      <a:pt x="14395" y="1318"/>
                      <a:pt x="14259" y="1090"/>
                      <a:pt x="14065" y="915"/>
                    </a:cubicBezTo>
                    <a:cubicBezTo>
                      <a:pt x="13867" y="749"/>
                      <a:pt x="13648" y="654"/>
                      <a:pt x="13399" y="654"/>
                    </a:cubicBezTo>
                    <a:cubicBezTo>
                      <a:pt x="13346" y="654"/>
                      <a:pt x="13292" y="659"/>
                      <a:pt x="13236" y="667"/>
                    </a:cubicBezTo>
                    <a:cubicBezTo>
                      <a:pt x="12942" y="718"/>
                      <a:pt x="12663" y="838"/>
                      <a:pt x="12422" y="1016"/>
                    </a:cubicBezTo>
                    <a:cubicBezTo>
                      <a:pt x="12000" y="1314"/>
                      <a:pt x="11702" y="1717"/>
                      <a:pt x="11450" y="2159"/>
                    </a:cubicBezTo>
                    <a:cubicBezTo>
                      <a:pt x="11279" y="2450"/>
                      <a:pt x="11167" y="2771"/>
                      <a:pt x="11117" y="3105"/>
                    </a:cubicBezTo>
                    <a:cubicBezTo>
                      <a:pt x="11104" y="3189"/>
                      <a:pt x="11085" y="3226"/>
                      <a:pt x="11042" y="3226"/>
                    </a:cubicBezTo>
                    <a:cubicBezTo>
                      <a:pt x="11017" y="3226"/>
                      <a:pt x="10985" y="3214"/>
                      <a:pt x="10942" y="3194"/>
                    </a:cubicBezTo>
                    <a:cubicBezTo>
                      <a:pt x="10934" y="3190"/>
                      <a:pt x="10923" y="3186"/>
                      <a:pt x="10915" y="3182"/>
                    </a:cubicBezTo>
                    <a:cubicBezTo>
                      <a:pt x="10710" y="3066"/>
                      <a:pt x="10493" y="2981"/>
                      <a:pt x="10264" y="2922"/>
                    </a:cubicBezTo>
                    <a:cubicBezTo>
                      <a:pt x="10034" y="2865"/>
                      <a:pt x="9808" y="2836"/>
                      <a:pt x="9586" y="2836"/>
                    </a:cubicBezTo>
                    <a:cubicBezTo>
                      <a:pt x="9163" y="2836"/>
                      <a:pt x="8754" y="2942"/>
                      <a:pt x="8358" y="3163"/>
                    </a:cubicBezTo>
                    <a:cubicBezTo>
                      <a:pt x="7982" y="3372"/>
                      <a:pt x="7672" y="3659"/>
                      <a:pt x="7378" y="3965"/>
                    </a:cubicBezTo>
                    <a:cubicBezTo>
                      <a:pt x="7207" y="4147"/>
                      <a:pt x="7029" y="4325"/>
                      <a:pt x="6858" y="4507"/>
                    </a:cubicBezTo>
                    <a:cubicBezTo>
                      <a:pt x="6827" y="4545"/>
                      <a:pt x="6782" y="4564"/>
                      <a:pt x="6737" y="4564"/>
                    </a:cubicBezTo>
                    <a:cubicBezTo>
                      <a:pt x="6679" y="4564"/>
                      <a:pt x="6620" y="4532"/>
                      <a:pt x="6591" y="4472"/>
                    </a:cubicBezTo>
                    <a:cubicBezTo>
                      <a:pt x="6560" y="4414"/>
                      <a:pt x="6533" y="4352"/>
                      <a:pt x="6517" y="4286"/>
                    </a:cubicBezTo>
                    <a:cubicBezTo>
                      <a:pt x="6397" y="3728"/>
                      <a:pt x="6351" y="3159"/>
                      <a:pt x="6390" y="2589"/>
                    </a:cubicBezTo>
                    <a:cubicBezTo>
                      <a:pt x="6424" y="1938"/>
                      <a:pt x="6576" y="1311"/>
                      <a:pt x="6758" y="691"/>
                    </a:cubicBezTo>
                    <a:cubicBezTo>
                      <a:pt x="6789" y="598"/>
                      <a:pt x="6812" y="509"/>
                      <a:pt x="6827" y="416"/>
                    </a:cubicBezTo>
                    <a:cubicBezTo>
                      <a:pt x="6858" y="245"/>
                      <a:pt x="6758" y="82"/>
                      <a:pt x="6595" y="32"/>
                    </a:cubicBezTo>
                    <a:cubicBezTo>
                      <a:pt x="6528" y="11"/>
                      <a:pt x="6459" y="1"/>
                      <a:pt x="63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19"/>
              <p:cNvSpPr/>
              <p:nvPr/>
            </p:nvSpPr>
            <p:spPr>
              <a:xfrm>
                <a:off x="1366949" y="1151763"/>
                <a:ext cx="1029942" cy="918936"/>
              </a:xfrm>
              <a:custGeom>
                <a:rect b="b" l="l" r="r" t="t"/>
                <a:pathLst>
                  <a:path extrusionOk="0" h="11333" w="12702">
                    <a:moveTo>
                      <a:pt x="9395" y="0"/>
                    </a:moveTo>
                    <a:cubicBezTo>
                      <a:pt x="9110" y="0"/>
                      <a:pt x="8824" y="53"/>
                      <a:pt x="8552" y="157"/>
                    </a:cubicBezTo>
                    <a:cubicBezTo>
                      <a:pt x="8289" y="258"/>
                      <a:pt x="8041" y="405"/>
                      <a:pt x="7820" y="587"/>
                    </a:cubicBezTo>
                    <a:cubicBezTo>
                      <a:pt x="7518" y="832"/>
                      <a:pt x="7258" y="1114"/>
                      <a:pt x="6995" y="1397"/>
                    </a:cubicBezTo>
                    <a:cubicBezTo>
                      <a:pt x="6793" y="1622"/>
                      <a:pt x="6553" y="1808"/>
                      <a:pt x="6282" y="1947"/>
                    </a:cubicBezTo>
                    <a:cubicBezTo>
                      <a:pt x="6073" y="2053"/>
                      <a:pt x="5864" y="2110"/>
                      <a:pt x="5651" y="2110"/>
                    </a:cubicBezTo>
                    <a:cubicBezTo>
                      <a:pt x="5489" y="2110"/>
                      <a:pt x="5324" y="2076"/>
                      <a:pt x="5158" y="2006"/>
                    </a:cubicBezTo>
                    <a:cubicBezTo>
                      <a:pt x="5022" y="1947"/>
                      <a:pt x="4883" y="1889"/>
                      <a:pt x="4747" y="1827"/>
                    </a:cubicBezTo>
                    <a:cubicBezTo>
                      <a:pt x="4348" y="1649"/>
                      <a:pt x="3945" y="1498"/>
                      <a:pt x="3515" y="1424"/>
                    </a:cubicBezTo>
                    <a:cubicBezTo>
                      <a:pt x="3332" y="1393"/>
                      <a:pt x="3152" y="1375"/>
                      <a:pt x="2974" y="1375"/>
                    </a:cubicBezTo>
                    <a:cubicBezTo>
                      <a:pt x="2625" y="1375"/>
                      <a:pt x="2285" y="1445"/>
                      <a:pt x="1954" y="1622"/>
                    </a:cubicBezTo>
                    <a:cubicBezTo>
                      <a:pt x="1469" y="1885"/>
                      <a:pt x="1035" y="2199"/>
                      <a:pt x="733" y="2668"/>
                    </a:cubicBezTo>
                    <a:cubicBezTo>
                      <a:pt x="334" y="3276"/>
                      <a:pt x="94" y="3978"/>
                      <a:pt x="36" y="4702"/>
                    </a:cubicBezTo>
                    <a:cubicBezTo>
                      <a:pt x="1" y="5105"/>
                      <a:pt x="55" y="5497"/>
                      <a:pt x="121" y="5838"/>
                    </a:cubicBezTo>
                    <a:cubicBezTo>
                      <a:pt x="195" y="6233"/>
                      <a:pt x="303" y="6624"/>
                      <a:pt x="446" y="7000"/>
                    </a:cubicBezTo>
                    <a:cubicBezTo>
                      <a:pt x="776" y="7883"/>
                      <a:pt x="1210" y="8713"/>
                      <a:pt x="1814" y="9445"/>
                    </a:cubicBezTo>
                    <a:cubicBezTo>
                      <a:pt x="2361" y="10111"/>
                      <a:pt x="2977" y="10708"/>
                      <a:pt x="3740" y="11123"/>
                    </a:cubicBezTo>
                    <a:cubicBezTo>
                      <a:pt x="3860" y="11192"/>
                      <a:pt x="3988" y="11247"/>
                      <a:pt x="4123" y="11285"/>
                    </a:cubicBezTo>
                    <a:cubicBezTo>
                      <a:pt x="4255" y="11317"/>
                      <a:pt x="4389" y="11332"/>
                      <a:pt x="4523" y="11332"/>
                    </a:cubicBezTo>
                    <a:cubicBezTo>
                      <a:pt x="4788" y="11332"/>
                      <a:pt x="5051" y="11272"/>
                      <a:pt x="5290" y="11154"/>
                    </a:cubicBezTo>
                    <a:cubicBezTo>
                      <a:pt x="5557" y="11022"/>
                      <a:pt x="5801" y="10851"/>
                      <a:pt x="6014" y="10650"/>
                    </a:cubicBezTo>
                    <a:cubicBezTo>
                      <a:pt x="6262" y="10413"/>
                      <a:pt x="6564" y="10251"/>
                      <a:pt x="6898" y="10173"/>
                    </a:cubicBezTo>
                    <a:cubicBezTo>
                      <a:pt x="7085" y="10126"/>
                      <a:pt x="7277" y="10103"/>
                      <a:pt x="7469" y="10103"/>
                    </a:cubicBezTo>
                    <a:cubicBezTo>
                      <a:pt x="7691" y="10103"/>
                      <a:pt x="7914" y="10134"/>
                      <a:pt x="8130" y="10196"/>
                    </a:cubicBezTo>
                    <a:cubicBezTo>
                      <a:pt x="8374" y="10266"/>
                      <a:pt x="8599" y="10390"/>
                      <a:pt x="8823" y="10510"/>
                    </a:cubicBezTo>
                    <a:cubicBezTo>
                      <a:pt x="8979" y="10595"/>
                      <a:pt x="9138" y="10631"/>
                      <a:pt x="9300" y="10631"/>
                    </a:cubicBezTo>
                    <a:cubicBezTo>
                      <a:pt x="9429" y="10631"/>
                      <a:pt x="9559" y="10608"/>
                      <a:pt x="9691" y="10568"/>
                    </a:cubicBezTo>
                    <a:cubicBezTo>
                      <a:pt x="10013" y="10468"/>
                      <a:pt x="10311" y="10293"/>
                      <a:pt x="10563" y="10061"/>
                    </a:cubicBezTo>
                    <a:cubicBezTo>
                      <a:pt x="11102" y="9577"/>
                      <a:pt x="11551" y="8995"/>
                      <a:pt x="11884" y="8348"/>
                    </a:cubicBezTo>
                    <a:cubicBezTo>
                      <a:pt x="12384" y="7395"/>
                      <a:pt x="12640" y="6372"/>
                      <a:pt x="12690" y="5299"/>
                    </a:cubicBezTo>
                    <a:cubicBezTo>
                      <a:pt x="12702" y="5063"/>
                      <a:pt x="12686" y="4822"/>
                      <a:pt x="12679" y="4586"/>
                    </a:cubicBezTo>
                    <a:cubicBezTo>
                      <a:pt x="12679" y="4524"/>
                      <a:pt x="12659" y="4450"/>
                      <a:pt x="12593" y="4427"/>
                    </a:cubicBezTo>
                    <a:cubicBezTo>
                      <a:pt x="12585" y="4425"/>
                      <a:pt x="12578" y="4424"/>
                      <a:pt x="12570" y="4424"/>
                    </a:cubicBezTo>
                    <a:cubicBezTo>
                      <a:pt x="12517" y="4424"/>
                      <a:pt x="12492" y="4482"/>
                      <a:pt x="12458" y="4516"/>
                    </a:cubicBezTo>
                    <a:cubicBezTo>
                      <a:pt x="12330" y="4640"/>
                      <a:pt x="12210" y="4768"/>
                      <a:pt x="12074" y="4881"/>
                    </a:cubicBezTo>
                    <a:cubicBezTo>
                      <a:pt x="11826" y="5078"/>
                      <a:pt x="11547" y="5237"/>
                      <a:pt x="11249" y="5353"/>
                    </a:cubicBezTo>
                    <a:cubicBezTo>
                      <a:pt x="11082" y="5423"/>
                      <a:pt x="11020" y="5500"/>
                      <a:pt x="11024" y="5683"/>
                    </a:cubicBezTo>
                    <a:cubicBezTo>
                      <a:pt x="11024" y="5818"/>
                      <a:pt x="11005" y="5958"/>
                      <a:pt x="10958" y="6089"/>
                    </a:cubicBezTo>
                    <a:cubicBezTo>
                      <a:pt x="10871" y="6333"/>
                      <a:pt x="10685" y="6467"/>
                      <a:pt x="10441" y="6467"/>
                    </a:cubicBezTo>
                    <a:cubicBezTo>
                      <a:pt x="10412" y="6467"/>
                      <a:pt x="10384" y="6465"/>
                      <a:pt x="10354" y="6461"/>
                    </a:cubicBezTo>
                    <a:cubicBezTo>
                      <a:pt x="10222" y="6442"/>
                      <a:pt x="10098" y="6399"/>
                      <a:pt x="9986" y="6330"/>
                    </a:cubicBezTo>
                    <a:cubicBezTo>
                      <a:pt x="9777" y="6202"/>
                      <a:pt x="9606" y="6027"/>
                      <a:pt x="9482" y="5818"/>
                    </a:cubicBezTo>
                    <a:cubicBezTo>
                      <a:pt x="9219" y="5419"/>
                      <a:pt x="9048" y="4970"/>
                      <a:pt x="8978" y="4501"/>
                    </a:cubicBezTo>
                    <a:cubicBezTo>
                      <a:pt x="8932" y="4160"/>
                      <a:pt x="8932" y="3823"/>
                      <a:pt x="9064" y="3497"/>
                    </a:cubicBezTo>
                    <a:cubicBezTo>
                      <a:pt x="9106" y="3377"/>
                      <a:pt x="9172" y="3265"/>
                      <a:pt x="9253" y="3164"/>
                    </a:cubicBezTo>
                    <a:cubicBezTo>
                      <a:pt x="9361" y="3032"/>
                      <a:pt x="9500" y="2966"/>
                      <a:pt x="9641" y="2966"/>
                    </a:cubicBezTo>
                    <a:cubicBezTo>
                      <a:pt x="9769" y="2966"/>
                      <a:pt x="9898" y="3020"/>
                      <a:pt x="10009" y="3129"/>
                    </a:cubicBezTo>
                    <a:cubicBezTo>
                      <a:pt x="10090" y="3214"/>
                      <a:pt x="10164" y="3311"/>
                      <a:pt x="10222" y="3412"/>
                    </a:cubicBezTo>
                    <a:cubicBezTo>
                      <a:pt x="10267" y="3483"/>
                      <a:pt x="10292" y="3513"/>
                      <a:pt x="10338" y="3513"/>
                    </a:cubicBezTo>
                    <a:cubicBezTo>
                      <a:pt x="10360" y="3513"/>
                      <a:pt x="10387" y="3506"/>
                      <a:pt x="10424" y="3493"/>
                    </a:cubicBezTo>
                    <a:cubicBezTo>
                      <a:pt x="10462" y="3482"/>
                      <a:pt x="10501" y="3455"/>
                      <a:pt x="10532" y="3424"/>
                    </a:cubicBezTo>
                    <a:cubicBezTo>
                      <a:pt x="10699" y="3245"/>
                      <a:pt x="10827" y="3032"/>
                      <a:pt x="10904" y="2800"/>
                    </a:cubicBezTo>
                    <a:cubicBezTo>
                      <a:pt x="11016" y="2447"/>
                      <a:pt x="11016" y="2087"/>
                      <a:pt x="10993" y="1727"/>
                    </a:cubicBezTo>
                    <a:cubicBezTo>
                      <a:pt x="10974" y="1405"/>
                      <a:pt x="10951" y="1083"/>
                      <a:pt x="10927" y="762"/>
                    </a:cubicBezTo>
                    <a:cubicBezTo>
                      <a:pt x="10923" y="731"/>
                      <a:pt x="10920" y="700"/>
                      <a:pt x="10908" y="673"/>
                    </a:cubicBezTo>
                    <a:cubicBezTo>
                      <a:pt x="10850" y="510"/>
                      <a:pt x="10734" y="378"/>
                      <a:pt x="10579" y="301"/>
                    </a:cubicBezTo>
                    <a:cubicBezTo>
                      <a:pt x="10447" y="239"/>
                      <a:pt x="10315" y="181"/>
                      <a:pt x="10176" y="134"/>
                    </a:cubicBezTo>
                    <a:cubicBezTo>
                      <a:pt x="9923" y="45"/>
                      <a:pt x="9659" y="0"/>
                      <a:pt x="93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19"/>
              <p:cNvSpPr/>
              <p:nvPr/>
            </p:nvSpPr>
            <p:spPr>
              <a:xfrm>
                <a:off x="1736458" y="921642"/>
                <a:ext cx="154305" cy="384586"/>
              </a:xfrm>
              <a:custGeom>
                <a:rect b="b" l="l" r="r" t="t"/>
                <a:pathLst>
                  <a:path extrusionOk="0" h="4743" w="1903">
                    <a:moveTo>
                      <a:pt x="1655" y="0"/>
                    </a:moveTo>
                    <a:cubicBezTo>
                      <a:pt x="1430" y="8"/>
                      <a:pt x="1213" y="66"/>
                      <a:pt x="1012" y="167"/>
                    </a:cubicBezTo>
                    <a:cubicBezTo>
                      <a:pt x="717" y="303"/>
                      <a:pt x="446" y="473"/>
                      <a:pt x="229" y="721"/>
                    </a:cubicBezTo>
                    <a:cubicBezTo>
                      <a:pt x="121" y="837"/>
                      <a:pt x="59" y="992"/>
                      <a:pt x="47" y="1151"/>
                    </a:cubicBezTo>
                    <a:cubicBezTo>
                      <a:pt x="0" y="1701"/>
                      <a:pt x="24" y="2259"/>
                      <a:pt x="117" y="2806"/>
                    </a:cubicBezTo>
                    <a:cubicBezTo>
                      <a:pt x="190" y="3069"/>
                      <a:pt x="256" y="3336"/>
                      <a:pt x="338" y="3596"/>
                    </a:cubicBezTo>
                    <a:cubicBezTo>
                      <a:pt x="442" y="3929"/>
                      <a:pt x="585" y="4243"/>
                      <a:pt x="775" y="4534"/>
                    </a:cubicBezTo>
                    <a:cubicBezTo>
                      <a:pt x="837" y="4630"/>
                      <a:pt x="919" y="4712"/>
                      <a:pt x="1043" y="4735"/>
                    </a:cubicBezTo>
                    <a:cubicBezTo>
                      <a:pt x="1082" y="4740"/>
                      <a:pt x="1121" y="4742"/>
                      <a:pt x="1161" y="4742"/>
                    </a:cubicBezTo>
                    <a:cubicBezTo>
                      <a:pt x="1277" y="4742"/>
                      <a:pt x="1394" y="4721"/>
                      <a:pt x="1504" y="4681"/>
                    </a:cubicBezTo>
                    <a:cubicBezTo>
                      <a:pt x="1574" y="4661"/>
                      <a:pt x="1624" y="4596"/>
                      <a:pt x="1632" y="4526"/>
                    </a:cubicBezTo>
                    <a:cubicBezTo>
                      <a:pt x="1636" y="4472"/>
                      <a:pt x="1636" y="4417"/>
                      <a:pt x="1624" y="4363"/>
                    </a:cubicBezTo>
                    <a:cubicBezTo>
                      <a:pt x="1581" y="4115"/>
                      <a:pt x="1523" y="3871"/>
                      <a:pt x="1488" y="3623"/>
                    </a:cubicBezTo>
                    <a:cubicBezTo>
                      <a:pt x="1407" y="3046"/>
                      <a:pt x="1411" y="2457"/>
                      <a:pt x="1496" y="1879"/>
                    </a:cubicBezTo>
                    <a:cubicBezTo>
                      <a:pt x="1570" y="1380"/>
                      <a:pt x="1686" y="888"/>
                      <a:pt x="1845" y="407"/>
                    </a:cubicBezTo>
                    <a:cubicBezTo>
                      <a:pt x="1868" y="337"/>
                      <a:pt x="1887" y="268"/>
                      <a:pt x="1895" y="194"/>
                    </a:cubicBezTo>
                    <a:cubicBezTo>
                      <a:pt x="1903" y="93"/>
                      <a:pt x="1852" y="31"/>
                      <a:pt x="1756" y="8"/>
                    </a:cubicBezTo>
                    <a:cubicBezTo>
                      <a:pt x="1725" y="0"/>
                      <a:pt x="1690" y="0"/>
                      <a:pt x="16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19"/>
              <p:cNvSpPr/>
              <p:nvPr/>
            </p:nvSpPr>
            <p:spPr>
              <a:xfrm>
                <a:off x="2279004" y="975726"/>
                <a:ext cx="230444" cy="204659"/>
              </a:xfrm>
              <a:custGeom>
                <a:rect b="b" l="l" r="r" t="t"/>
                <a:pathLst>
                  <a:path extrusionOk="0" h="2524" w="2842">
                    <a:moveTo>
                      <a:pt x="1971" y="1"/>
                    </a:moveTo>
                    <a:cubicBezTo>
                      <a:pt x="1948" y="1"/>
                      <a:pt x="1924" y="2"/>
                      <a:pt x="1899" y="4"/>
                    </a:cubicBezTo>
                    <a:cubicBezTo>
                      <a:pt x="1667" y="23"/>
                      <a:pt x="1442" y="97"/>
                      <a:pt x="1241" y="221"/>
                    </a:cubicBezTo>
                    <a:cubicBezTo>
                      <a:pt x="710" y="538"/>
                      <a:pt x="365" y="1019"/>
                      <a:pt x="78" y="1550"/>
                    </a:cubicBezTo>
                    <a:cubicBezTo>
                      <a:pt x="1" y="1685"/>
                      <a:pt x="44" y="1860"/>
                      <a:pt x="175" y="1941"/>
                    </a:cubicBezTo>
                    <a:cubicBezTo>
                      <a:pt x="350" y="2053"/>
                      <a:pt x="520" y="2173"/>
                      <a:pt x="702" y="2266"/>
                    </a:cubicBezTo>
                    <a:cubicBezTo>
                      <a:pt x="981" y="2418"/>
                      <a:pt x="1287" y="2507"/>
                      <a:pt x="1605" y="2522"/>
                    </a:cubicBezTo>
                    <a:cubicBezTo>
                      <a:pt x="1616" y="2523"/>
                      <a:pt x="1627" y="2523"/>
                      <a:pt x="1638" y="2523"/>
                    </a:cubicBezTo>
                    <a:cubicBezTo>
                      <a:pt x="1744" y="2523"/>
                      <a:pt x="1832" y="2488"/>
                      <a:pt x="1896" y="2379"/>
                    </a:cubicBezTo>
                    <a:cubicBezTo>
                      <a:pt x="2008" y="2181"/>
                      <a:pt x="2144" y="1999"/>
                      <a:pt x="2302" y="1836"/>
                    </a:cubicBezTo>
                    <a:cubicBezTo>
                      <a:pt x="2384" y="1755"/>
                      <a:pt x="2457" y="1658"/>
                      <a:pt x="2531" y="1569"/>
                    </a:cubicBezTo>
                    <a:lnTo>
                      <a:pt x="2516" y="1534"/>
                    </a:lnTo>
                    <a:cubicBezTo>
                      <a:pt x="2485" y="1534"/>
                      <a:pt x="2457" y="1542"/>
                      <a:pt x="2434" y="1553"/>
                    </a:cubicBezTo>
                    <a:cubicBezTo>
                      <a:pt x="2243" y="1654"/>
                      <a:pt x="2031" y="1704"/>
                      <a:pt x="1817" y="1704"/>
                    </a:cubicBezTo>
                    <a:cubicBezTo>
                      <a:pt x="1749" y="1704"/>
                      <a:pt x="1681" y="1699"/>
                      <a:pt x="1613" y="1689"/>
                    </a:cubicBezTo>
                    <a:cubicBezTo>
                      <a:pt x="1582" y="1689"/>
                      <a:pt x="1547" y="1681"/>
                      <a:pt x="1516" y="1666"/>
                    </a:cubicBezTo>
                    <a:cubicBezTo>
                      <a:pt x="1497" y="1654"/>
                      <a:pt x="1469" y="1623"/>
                      <a:pt x="1473" y="1608"/>
                    </a:cubicBezTo>
                    <a:cubicBezTo>
                      <a:pt x="1485" y="1581"/>
                      <a:pt x="1504" y="1557"/>
                      <a:pt x="1528" y="1546"/>
                    </a:cubicBezTo>
                    <a:cubicBezTo>
                      <a:pt x="1542" y="1540"/>
                      <a:pt x="1556" y="1536"/>
                      <a:pt x="1570" y="1536"/>
                    </a:cubicBezTo>
                    <a:cubicBezTo>
                      <a:pt x="1575" y="1536"/>
                      <a:pt x="1580" y="1537"/>
                      <a:pt x="1586" y="1538"/>
                    </a:cubicBezTo>
                    <a:lnTo>
                      <a:pt x="1791" y="1538"/>
                    </a:lnTo>
                    <a:cubicBezTo>
                      <a:pt x="1799" y="1538"/>
                      <a:pt x="1807" y="1538"/>
                      <a:pt x="1816" y="1538"/>
                    </a:cubicBezTo>
                    <a:cubicBezTo>
                      <a:pt x="2182" y="1538"/>
                      <a:pt x="2528" y="1369"/>
                      <a:pt x="2748" y="1069"/>
                    </a:cubicBezTo>
                    <a:cubicBezTo>
                      <a:pt x="2783" y="1023"/>
                      <a:pt x="2806" y="965"/>
                      <a:pt x="2810" y="903"/>
                    </a:cubicBezTo>
                    <a:cubicBezTo>
                      <a:pt x="2841" y="705"/>
                      <a:pt x="2767" y="531"/>
                      <a:pt x="2647" y="376"/>
                    </a:cubicBezTo>
                    <a:cubicBezTo>
                      <a:pt x="2475" y="150"/>
                      <a:pt x="2257" y="1"/>
                      <a:pt x="19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19"/>
              <p:cNvSpPr/>
              <p:nvPr/>
            </p:nvSpPr>
            <p:spPr>
              <a:xfrm>
                <a:off x="2250786" y="1375965"/>
                <a:ext cx="161683" cy="141412"/>
              </a:xfrm>
              <a:custGeom>
                <a:rect b="b" l="l" r="r" t="t"/>
                <a:pathLst>
                  <a:path extrusionOk="0" h="1744" w="1994">
                    <a:moveTo>
                      <a:pt x="271" y="1"/>
                    </a:moveTo>
                    <a:cubicBezTo>
                      <a:pt x="227" y="1"/>
                      <a:pt x="200" y="32"/>
                      <a:pt x="175" y="101"/>
                    </a:cubicBezTo>
                    <a:cubicBezTo>
                      <a:pt x="132" y="209"/>
                      <a:pt x="85" y="310"/>
                      <a:pt x="39" y="407"/>
                    </a:cubicBezTo>
                    <a:cubicBezTo>
                      <a:pt x="8" y="469"/>
                      <a:pt x="0" y="539"/>
                      <a:pt x="8" y="608"/>
                    </a:cubicBezTo>
                    <a:cubicBezTo>
                      <a:pt x="31" y="663"/>
                      <a:pt x="62" y="717"/>
                      <a:pt x="93" y="767"/>
                    </a:cubicBezTo>
                    <a:cubicBezTo>
                      <a:pt x="167" y="876"/>
                      <a:pt x="248" y="980"/>
                      <a:pt x="333" y="1081"/>
                    </a:cubicBezTo>
                    <a:cubicBezTo>
                      <a:pt x="558" y="1333"/>
                      <a:pt x="802" y="1561"/>
                      <a:pt x="1104" y="1720"/>
                    </a:cubicBezTo>
                    <a:cubicBezTo>
                      <a:pt x="1139" y="1736"/>
                      <a:pt x="1178" y="1744"/>
                      <a:pt x="1221" y="1744"/>
                    </a:cubicBezTo>
                    <a:cubicBezTo>
                      <a:pt x="1302" y="1736"/>
                      <a:pt x="1376" y="1693"/>
                      <a:pt x="1430" y="1627"/>
                    </a:cubicBezTo>
                    <a:cubicBezTo>
                      <a:pt x="1531" y="1496"/>
                      <a:pt x="1624" y="1360"/>
                      <a:pt x="1713" y="1220"/>
                    </a:cubicBezTo>
                    <a:cubicBezTo>
                      <a:pt x="1856" y="965"/>
                      <a:pt x="1949" y="686"/>
                      <a:pt x="1980" y="395"/>
                    </a:cubicBezTo>
                    <a:cubicBezTo>
                      <a:pt x="1993" y="294"/>
                      <a:pt x="1973" y="256"/>
                      <a:pt x="1892" y="256"/>
                    </a:cubicBezTo>
                    <a:cubicBezTo>
                      <a:pt x="1877" y="256"/>
                      <a:pt x="1860" y="257"/>
                      <a:pt x="1841" y="260"/>
                    </a:cubicBezTo>
                    <a:cubicBezTo>
                      <a:pt x="1736" y="275"/>
                      <a:pt x="1628" y="283"/>
                      <a:pt x="1519" y="287"/>
                    </a:cubicBezTo>
                    <a:cubicBezTo>
                      <a:pt x="1511" y="287"/>
                      <a:pt x="1502" y="287"/>
                      <a:pt x="1494" y="287"/>
                    </a:cubicBezTo>
                    <a:cubicBezTo>
                      <a:pt x="1100" y="287"/>
                      <a:pt x="713" y="198"/>
                      <a:pt x="361" y="27"/>
                    </a:cubicBezTo>
                    <a:cubicBezTo>
                      <a:pt x="324" y="10"/>
                      <a:pt x="295" y="1"/>
                      <a:pt x="2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19"/>
              <p:cNvSpPr/>
              <p:nvPr/>
            </p:nvSpPr>
            <p:spPr>
              <a:xfrm>
                <a:off x="2263922" y="1141222"/>
                <a:ext cx="152521" cy="144007"/>
              </a:xfrm>
              <a:custGeom>
                <a:rect b="b" l="l" r="r" t="t"/>
                <a:pathLst>
                  <a:path extrusionOk="0" h="1776" w="1881">
                    <a:moveTo>
                      <a:pt x="166" y="0"/>
                    </a:moveTo>
                    <a:cubicBezTo>
                      <a:pt x="115" y="0"/>
                      <a:pt x="76" y="38"/>
                      <a:pt x="59" y="113"/>
                    </a:cubicBezTo>
                    <a:cubicBezTo>
                      <a:pt x="59" y="125"/>
                      <a:pt x="55" y="132"/>
                      <a:pt x="51" y="144"/>
                    </a:cubicBezTo>
                    <a:cubicBezTo>
                      <a:pt x="1" y="450"/>
                      <a:pt x="28" y="756"/>
                      <a:pt x="51" y="1058"/>
                    </a:cubicBezTo>
                    <a:cubicBezTo>
                      <a:pt x="67" y="1225"/>
                      <a:pt x="171" y="1372"/>
                      <a:pt x="319" y="1442"/>
                    </a:cubicBezTo>
                    <a:cubicBezTo>
                      <a:pt x="691" y="1651"/>
                      <a:pt x="1105" y="1764"/>
                      <a:pt x="1531" y="1775"/>
                    </a:cubicBezTo>
                    <a:cubicBezTo>
                      <a:pt x="1690" y="1775"/>
                      <a:pt x="1768" y="1698"/>
                      <a:pt x="1768" y="1539"/>
                    </a:cubicBezTo>
                    <a:cubicBezTo>
                      <a:pt x="1760" y="1306"/>
                      <a:pt x="1787" y="1078"/>
                      <a:pt x="1845" y="857"/>
                    </a:cubicBezTo>
                    <a:cubicBezTo>
                      <a:pt x="1880" y="721"/>
                      <a:pt x="1838" y="655"/>
                      <a:pt x="1702" y="640"/>
                    </a:cubicBezTo>
                    <a:cubicBezTo>
                      <a:pt x="1233" y="582"/>
                      <a:pt x="791" y="411"/>
                      <a:pt x="408" y="140"/>
                    </a:cubicBezTo>
                    <a:cubicBezTo>
                      <a:pt x="361" y="105"/>
                      <a:pt x="311" y="70"/>
                      <a:pt x="261" y="36"/>
                    </a:cubicBezTo>
                    <a:cubicBezTo>
                      <a:pt x="226" y="12"/>
                      <a:pt x="194" y="0"/>
                      <a:pt x="1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19"/>
              <p:cNvSpPr/>
              <p:nvPr/>
            </p:nvSpPr>
            <p:spPr>
              <a:xfrm>
                <a:off x="2271463" y="1266256"/>
                <a:ext cx="143358" cy="119276"/>
              </a:xfrm>
              <a:custGeom>
                <a:rect b="b" l="l" r="r" t="t"/>
                <a:pathLst>
                  <a:path extrusionOk="0" h="1471" w="1768">
                    <a:moveTo>
                      <a:pt x="47" y="0"/>
                    </a:moveTo>
                    <a:cubicBezTo>
                      <a:pt x="15" y="0"/>
                      <a:pt x="3" y="31"/>
                      <a:pt x="1" y="98"/>
                    </a:cubicBezTo>
                    <a:lnTo>
                      <a:pt x="1" y="144"/>
                    </a:lnTo>
                    <a:cubicBezTo>
                      <a:pt x="5" y="408"/>
                      <a:pt x="13" y="671"/>
                      <a:pt x="13" y="935"/>
                    </a:cubicBezTo>
                    <a:cubicBezTo>
                      <a:pt x="13" y="1028"/>
                      <a:pt x="32" y="1105"/>
                      <a:pt x="106" y="1159"/>
                    </a:cubicBezTo>
                    <a:cubicBezTo>
                      <a:pt x="160" y="1202"/>
                      <a:pt x="222" y="1241"/>
                      <a:pt x="284" y="1268"/>
                    </a:cubicBezTo>
                    <a:cubicBezTo>
                      <a:pt x="477" y="1334"/>
                      <a:pt x="671" y="1388"/>
                      <a:pt x="873" y="1430"/>
                    </a:cubicBezTo>
                    <a:cubicBezTo>
                      <a:pt x="994" y="1457"/>
                      <a:pt x="1117" y="1471"/>
                      <a:pt x="1240" y="1471"/>
                    </a:cubicBezTo>
                    <a:cubicBezTo>
                      <a:pt x="1350" y="1471"/>
                      <a:pt x="1459" y="1460"/>
                      <a:pt x="1566" y="1438"/>
                    </a:cubicBezTo>
                    <a:cubicBezTo>
                      <a:pt x="1683" y="1423"/>
                      <a:pt x="1768" y="1322"/>
                      <a:pt x="1756" y="1202"/>
                    </a:cubicBezTo>
                    <a:cubicBezTo>
                      <a:pt x="1752" y="1008"/>
                      <a:pt x="1741" y="814"/>
                      <a:pt x="1733" y="617"/>
                    </a:cubicBezTo>
                    <a:cubicBezTo>
                      <a:pt x="1705" y="441"/>
                      <a:pt x="1684" y="406"/>
                      <a:pt x="1537" y="406"/>
                    </a:cubicBezTo>
                    <a:cubicBezTo>
                      <a:pt x="1519" y="406"/>
                      <a:pt x="1499" y="407"/>
                      <a:pt x="1477" y="408"/>
                    </a:cubicBezTo>
                    <a:lnTo>
                      <a:pt x="1454" y="408"/>
                    </a:lnTo>
                    <a:cubicBezTo>
                      <a:pt x="985" y="396"/>
                      <a:pt x="528" y="268"/>
                      <a:pt x="121" y="28"/>
                    </a:cubicBezTo>
                    <a:cubicBezTo>
                      <a:pt x="89" y="10"/>
                      <a:pt x="65" y="0"/>
                      <a:pt x="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19"/>
              <p:cNvSpPr/>
              <p:nvPr/>
            </p:nvSpPr>
            <p:spPr>
              <a:xfrm>
                <a:off x="2198648" y="1437914"/>
                <a:ext cx="140764" cy="140034"/>
              </a:xfrm>
              <a:custGeom>
                <a:rect b="b" l="l" r="r" t="t"/>
                <a:pathLst>
                  <a:path extrusionOk="0" h="1727" w="1736">
                    <a:moveTo>
                      <a:pt x="485" y="1"/>
                    </a:moveTo>
                    <a:cubicBezTo>
                      <a:pt x="466" y="1"/>
                      <a:pt x="445" y="13"/>
                      <a:pt x="415" y="38"/>
                    </a:cubicBezTo>
                    <a:cubicBezTo>
                      <a:pt x="349" y="88"/>
                      <a:pt x="287" y="143"/>
                      <a:pt x="225" y="205"/>
                    </a:cubicBezTo>
                    <a:cubicBezTo>
                      <a:pt x="170" y="251"/>
                      <a:pt x="120" y="309"/>
                      <a:pt x="77" y="367"/>
                    </a:cubicBezTo>
                    <a:cubicBezTo>
                      <a:pt x="12" y="456"/>
                      <a:pt x="0" y="573"/>
                      <a:pt x="39" y="677"/>
                    </a:cubicBezTo>
                    <a:cubicBezTo>
                      <a:pt x="101" y="1011"/>
                      <a:pt x="229" y="1328"/>
                      <a:pt x="407" y="1619"/>
                    </a:cubicBezTo>
                    <a:cubicBezTo>
                      <a:pt x="430" y="1654"/>
                      <a:pt x="465" y="1681"/>
                      <a:pt x="504" y="1696"/>
                    </a:cubicBezTo>
                    <a:cubicBezTo>
                      <a:pt x="555" y="1717"/>
                      <a:pt x="608" y="1726"/>
                      <a:pt x="661" y="1726"/>
                    </a:cubicBezTo>
                    <a:cubicBezTo>
                      <a:pt x="709" y="1726"/>
                      <a:pt x="756" y="1719"/>
                      <a:pt x="802" y="1704"/>
                    </a:cubicBezTo>
                    <a:cubicBezTo>
                      <a:pt x="1112" y="1600"/>
                      <a:pt x="1403" y="1448"/>
                      <a:pt x="1662" y="1251"/>
                    </a:cubicBezTo>
                    <a:cubicBezTo>
                      <a:pt x="1736" y="1197"/>
                      <a:pt x="1732" y="1162"/>
                      <a:pt x="1658" y="1111"/>
                    </a:cubicBezTo>
                    <a:cubicBezTo>
                      <a:pt x="1592" y="1076"/>
                      <a:pt x="1527" y="1038"/>
                      <a:pt x="1468" y="995"/>
                    </a:cubicBezTo>
                    <a:cubicBezTo>
                      <a:pt x="1279" y="836"/>
                      <a:pt x="1085" y="681"/>
                      <a:pt x="914" y="507"/>
                    </a:cubicBezTo>
                    <a:cubicBezTo>
                      <a:pt x="783" y="371"/>
                      <a:pt x="678" y="212"/>
                      <a:pt x="562" y="61"/>
                    </a:cubicBezTo>
                    <a:cubicBezTo>
                      <a:pt x="531" y="22"/>
                      <a:pt x="510" y="1"/>
                      <a:pt x="4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19"/>
              <p:cNvSpPr/>
              <p:nvPr/>
            </p:nvSpPr>
            <p:spPr>
              <a:xfrm>
                <a:off x="2150564" y="1479025"/>
                <a:ext cx="69814" cy="113843"/>
              </a:xfrm>
              <a:custGeom>
                <a:rect b="b" l="l" r="r" t="t"/>
                <a:pathLst>
                  <a:path extrusionOk="0" h="1404" w="861">
                    <a:moveTo>
                      <a:pt x="384" y="1"/>
                    </a:moveTo>
                    <a:cubicBezTo>
                      <a:pt x="375" y="1"/>
                      <a:pt x="364" y="2"/>
                      <a:pt x="353" y="4"/>
                    </a:cubicBezTo>
                    <a:cubicBezTo>
                      <a:pt x="291" y="15"/>
                      <a:pt x="233" y="46"/>
                      <a:pt x="167" y="58"/>
                    </a:cubicBezTo>
                    <a:cubicBezTo>
                      <a:pt x="97" y="70"/>
                      <a:pt x="39" y="128"/>
                      <a:pt x="31" y="201"/>
                    </a:cubicBezTo>
                    <a:cubicBezTo>
                      <a:pt x="0" y="352"/>
                      <a:pt x="4" y="507"/>
                      <a:pt x="39" y="659"/>
                    </a:cubicBezTo>
                    <a:cubicBezTo>
                      <a:pt x="74" y="868"/>
                      <a:pt x="147" y="1073"/>
                      <a:pt x="248" y="1263"/>
                    </a:cubicBezTo>
                    <a:cubicBezTo>
                      <a:pt x="279" y="1317"/>
                      <a:pt x="333" y="1364"/>
                      <a:pt x="395" y="1383"/>
                    </a:cubicBezTo>
                    <a:cubicBezTo>
                      <a:pt x="438" y="1398"/>
                      <a:pt x="480" y="1404"/>
                      <a:pt x="523" y="1404"/>
                    </a:cubicBezTo>
                    <a:cubicBezTo>
                      <a:pt x="624" y="1404"/>
                      <a:pt x="725" y="1371"/>
                      <a:pt x="825" y="1352"/>
                    </a:cubicBezTo>
                    <a:cubicBezTo>
                      <a:pt x="837" y="1348"/>
                      <a:pt x="860" y="1306"/>
                      <a:pt x="856" y="1282"/>
                    </a:cubicBezTo>
                    <a:cubicBezTo>
                      <a:pt x="849" y="1220"/>
                      <a:pt x="829" y="1162"/>
                      <a:pt x="802" y="1112"/>
                    </a:cubicBezTo>
                    <a:cubicBezTo>
                      <a:pt x="612" y="794"/>
                      <a:pt x="496" y="442"/>
                      <a:pt x="457" y="77"/>
                    </a:cubicBezTo>
                    <a:cubicBezTo>
                      <a:pt x="451" y="26"/>
                      <a:pt x="431" y="1"/>
                      <a:pt x="3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19"/>
              <p:cNvSpPr/>
              <p:nvPr/>
            </p:nvSpPr>
            <p:spPr>
              <a:xfrm>
                <a:off x="1713186" y="1853884"/>
                <a:ext cx="157467" cy="66814"/>
              </a:xfrm>
              <a:custGeom>
                <a:rect b="b" l="l" r="r" t="t"/>
                <a:pathLst>
                  <a:path extrusionOk="0" h="824" w="1942">
                    <a:moveTo>
                      <a:pt x="1861" y="0"/>
                    </a:moveTo>
                    <a:cubicBezTo>
                      <a:pt x="1843" y="0"/>
                      <a:pt x="1825" y="6"/>
                      <a:pt x="1810" y="19"/>
                    </a:cubicBezTo>
                    <a:cubicBezTo>
                      <a:pt x="1791" y="34"/>
                      <a:pt x="1775" y="54"/>
                      <a:pt x="1768" y="77"/>
                    </a:cubicBezTo>
                    <a:cubicBezTo>
                      <a:pt x="1698" y="243"/>
                      <a:pt x="1566" y="367"/>
                      <a:pt x="1438" y="484"/>
                    </a:cubicBezTo>
                    <a:cubicBezTo>
                      <a:pt x="1376" y="538"/>
                      <a:pt x="1303" y="577"/>
                      <a:pt x="1225" y="596"/>
                    </a:cubicBezTo>
                    <a:cubicBezTo>
                      <a:pt x="1128" y="616"/>
                      <a:pt x="1032" y="627"/>
                      <a:pt x="939" y="627"/>
                    </a:cubicBezTo>
                    <a:cubicBezTo>
                      <a:pt x="692" y="627"/>
                      <a:pt x="458" y="553"/>
                      <a:pt x="245" y="391"/>
                    </a:cubicBezTo>
                    <a:cubicBezTo>
                      <a:pt x="206" y="356"/>
                      <a:pt x="163" y="321"/>
                      <a:pt x="117" y="294"/>
                    </a:cubicBezTo>
                    <a:cubicBezTo>
                      <a:pt x="101" y="286"/>
                      <a:pt x="85" y="282"/>
                      <a:pt x="69" y="282"/>
                    </a:cubicBezTo>
                    <a:cubicBezTo>
                      <a:pt x="52" y="282"/>
                      <a:pt x="36" y="286"/>
                      <a:pt x="20" y="294"/>
                    </a:cubicBezTo>
                    <a:cubicBezTo>
                      <a:pt x="1" y="309"/>
                      <a:pt x="8" y="360"/>
                      <a:pt x="8" y="394"/>
                    </a:cubicBezTo>
                    <a:cubicBezTo>
                      <a:pt x="8" y="410"/>
                      <a:pt x="24" y="422"/>
                      <a:pt x="36" y="437"/>
                    </a:cubicBezTo>
                    <a:cubicBezTo>
                      <a:pt x="129" y="546"/>
                      <a:pt x="249" y="639"/>
                      <a:pt x="380" y="701"/>
                    </a:cubicBezTo>
                    <a:cubicBezTo>
                      <a:pt x="575" y="781"/>
                      <a:pt x="781" y="824"/>
                      <a:pt x="991" y="824"/>
                    </a:cubicBezTo>
                    <a:cubicBezTo>
                      <a:pt x="1024" y="824"/>
                      <a:pt x="1057" y="823"/>
                      <a:pt x="1089" y="821"/>
                    </a:cubicBezTo>
                    <a:cubicBezTo>
                      <a:pt x="1430" y="786"/>
                      <a:pt x="1830" y="468"/>
                      <a:pt x="1930" y="158"/>
                    </a:cubicBezTo>
                    <a:cubicBezTo>
                      <a:pt x="1938" y="135"/>
                      <a:pt x="1942" y="108"/>
                      <a:pt x="1942" y="81"/>
                    </a:cubicBezTo>
                    <a:cubicBezTo>
                      <a:pt x="1942" y="32"/>
                      <a:pt x="1902" y="0"/>
                      <a:pt x="186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19"/>
              <p:cNvSpPr/>
              <p:nvPr/>
            </p:nvSpPr>
            <p:spPr>
              <a:xfrm>
                <a:off x="1632424" y="1789664"/>
                <a:ext cx="24001" cy="31137"/>
              </a:xfrm>
              <a:custGeom>
                <a:rect b="b" l="l" r="r" t="t"/>
                <a:pathLst>
                  <a:path extrusionOk="0" h="384" w="296">
                    <a:moveTo>
                      <a:pt x="153" y="0"/>
                    </a:moveTo>
                    <a:cubicBezTo>
                      <a:pt x="120" y="0"/>
                      <a:pt x="87" y="16"/>
                      <a:pt x="67" y="47"/>
                    </a:cubicBezTo>
                    <a:cubicBezTo>
                      <a:pt x="1" y="133"/>
                      <a:pt x="32" y="307"/>
                      <a:pt x="129" y="361"/>
                    </a:cubicBezTo>
                    <a:cubicBezTo>
                      <a:pt x="147" y="376"/>
                      <a:pt x="167" y="383"/>
                      <a:pt x="187" y="383"/>
                    </a:cubicBezTo>
                    <a:cubicBezTo>
                      <a:pt x="229" y="383"/>
                      <a:pt x="268" y="354"/>
                      <a:pt x="276" y="307"/>
                    </a:cubicBezTo>
                    <a:cubicBezTo>
                      <a:pt x="280" y="291"/>
                      <a:pt x="284" y="280"/>
                      <a:pt x="288" y="264"/>
                    </a:cubicBezTo>
                    <a:cubicBezTo>
                      <a:pt x="295" y="202"/>
                      <a:pt x="284" y="136"/>
                      <a:pt x="261" y="78"/>
                    </a:cubicBezTo>
                    <a:cubicBezTo>
                      <a:pt x="253" y="71"/>
                      <a:pt x="249" y="63"/>
                      <a:pt x="245" y="55"/>
                    </a:cubicBezTo>
                    <a:cubicBezTo>
                      <a:pt x="225" y="19"/>
                      <a:pt x="189" y="0"/>
                      <a:pt x="15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19"/>
              <p:cNvSpPr/>
              <p:nvPr/>
            </p:nvSpPr>
            <p:spPr>
              <a:xfrm>
                <a:off x="1906738" y="1737201"/>
                <a:ext cx="23677" cy="31137"/>
              </a:xfrm>
              <a:custGeom>
                <a:rect b="b" l="l" r="r" t="t"/>
                <a:pathLst>
                  <a:path extrusionOk="0" h="384" w="292">
                    <a:moveTo>
                      <a:pt x="152" y="0"/>
                    </a:moveTo>
                    <a:cubicBezTo>
                      <a:pt x="120" y="0"/>
                      <a:pt x="87" y="16"/>
                      <a:pt x="66" y="47"/>
                    </a:cubicBezTo>
                    <a:cubicBezTo>
                      <a:pt x="0" y="133"/>
                      <a:pt x="31" y="307"/>
                      <a:pt x="124" y="361"/>
                    </a:cubicBezTo>
                    <a:cubicBezTo>
                      <a:pt x="142" y="376"/>
                      <a:pt x="163" y="383"/>
                      <a:pt x="184" y="383"/>
                    </a:cubicBezTo>
                    <a:cubicBezTo>
                      <a:pt x="227" y="383"/>
                      <a:pt x="268" y="354"/>
                      <a:pt x="276" y="307"/>
                    </a:cubicBezTo>
                    <a:cubicBezTo>
                      <a:pt x="279" y="291"/>
                      <a:pt x="283" y="280"/>
                      <a:pt x="283" y="264"/>
                    </a:cubicBezTo>
                    <a:cubicBezTo>
                      <a:pt x="291" y="202"/>
                      <a:pt x="283" y="136"/>
                      <a:pt x="256" y="82"/>
                    </a:cubicBezTo>
                    <a:cubicBezTo>
                      <a:pt x="252" y="71"/>
                      <a:pt x="248" y="63"/>
                      <a:pt x="241" y="55"/>
                    </a:cubicBezTo>
                    <a:cubicBezTo>
                      <a:pt x="223" y="19"/>
                      <a:pt x="187" y="0"/>
                      <a:pt x="1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19"/>
              <p:cNvSpPr/>
              <p:nvPr/>
            </p:nvSpPr>
            <p:spPr>
              <a:xfrm>
                <a:off x="2390578" y="1022431"/>
                <a:ext cx="23596" cy="31137"/>
              </a:xfrm>
              <a:custGeom>
                <a:rect b="b" l="l" r="r" t="t"/>
                <a:pathLst>
                  <a:path extrusionOk="0" h="384" w="291">
                    <a:moveTo>
                      <a:pt x="151" y="0"/>
                    </a:moveTo>
                    <a:cubicBezTo>
                      <a:pt x="119" y="0"/>
                      <a:pt x="87" y="16"/>
                      <a:pt x="66" y="48"/>
                    </a:cubicBezTo>
                    <a:cubicBezTo>
                      <a:pt x="0" y="133"/>
                      <a:pt x="31" y="307"/>
                      <a:pt x="124" y="361"/>
                    </a:cubicBezTo>
                    <a:cubicBezTo>
                      <a:pt x="142" y="377"/>
                      <a:pt x="163" y="384"/>
                      <a:pt x="184" y="384"/>
                    </a:cubicBezTo>
                    <a:cubicBezTo>
                      <a:pt x="226" y="384"/>
                      <a:pt x="268" y="354"/>
                      <a:pt x="276" y="307"/>
                    </a:cubicBezTo>
                    <a:cubicBezTo>
                      <a:pt x="279" y="292"/>
                      <a:pt x="283" y="280"/>
                      <a:pt x="283" y="265"/>
                    </a:cubicBezTo>
                    <a:cubicBezTo>
                      <a:pt x="291" y="203"/>
                      <a:pt x="283" y="137"/>
                      <a:pt x="256" y="82"/>
                    </a:cubicBezTo>
                    <a:cubicBezTo>
                      <a:pt x="252" y="71"/>
                      <a:pt x="248" y="63"/>
                      <a:pt x="241" y="55"/>
                    </a:cubicBezTo>
                    <a:cubicBezTo>
                      <a:pt x="220" y="19"/>
                      <a:pt x="185" y="0"/>
                      <a:pt x="1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20" name="Google Shape;1520;p119"/>
          <p:cNvGrpSpPr/>
          <p:nvPr/>
        </p:nvGrpSpPr>
        <p:grpSpPr>
          <a:xfrm>
            <a:off x="8222962" y="2423893"/>
            <a:ext cx="805911" cy="1421623"/>
            <a:chOff x="3174084" y="2606215"/>
            <a:chExt cx="950478" cy="1676838"/>
          </a:xfrm>
        </p:grpSpPr>
        <p:sp>
          <p:nvSpPr>
            <p:cNvPr id="1521" name="Google Shape;1521;p119"/>
            <p:cNvSpPr/>
            <p:nvPr/>
          </p:nvSpPr>
          <p:spPr>
            <a:xfrm>
              <a:off x="3174084" y="2606215"/>
              <a:ext cx="950478" cy="1676838"/>
            </a:xfrm>
            <a:custGeom>
              <a:rect b="b" l="l" r="r" t="t"/>
              <a:pathLst>
                <a:path extrusionOk="0" h="20680" w="11722">
                  <a:moveTo>
                    <a:pt x="9490" y="1"/>
                  </a:moveTo>
                  <a:cubicBezTo>
                    <a:pt x="9457" y="1"/>
                    <a:pt x="9415" y="15"/>
                    <a:pt x="9358" y="47"/>
                  </a:cubicBezTo>
                  <a:cubicBezTo>
                    <a:pt x="9323" y="67"/>
                    <a:pt x="9284" y="82"/>
                    <a:pt x="9249" y="98"/>
                  </a:cubicBezTo>
                  <a:cubicBezTo>
                    <a:pt x="8191" y="605"/>
                    <a:pt x="7412" y="1384"/>
                    <a:pt x="6940" y="2461"/>
                  </a:cubicBezTo>
                  <a:cubicBezTo>
                    <a:pt x="6723" y="2942"/>
                    <a:pt x="6595" y="3457"/>
                    <a:pt x="6564" y="3984"/>
                  </a:cubicBezTo>
                  <a:cubicBezTo>
                    <a:pt x="6545" y="4433"/>
                    <a:pt x="6622" y="4887"/>
                    <a:pt x="6796" y="5305"/>
                  </a:cubicBezTo>
                  <a:cubicBezTo>
                    <a:pt x="6889" y="5538"/>
                    <a:pt x="6886" y="5801"/>
                    <a:pt x="6781" y="6030"/>
                  </a:cubicBezTo>
                  <a:cubicBezTo>
                    <a:pt x="6572" y="6522"/>
                    <a:pt x="6359" y="7014"/>
                    <a:pt x="6149" y="7506"/>
                  </a:cubicBezTo>
                  <a:cubicBezTo>
                    <a:pt x="6138" y="7525"/>
                    <a:pt x="6122" y="7548"/>
                    <a:pt x="6111" y="7568"/>
                  </a:cubicBezTo>
                  <a:lnTo>
                    <a:pt x="6083" y="7560"/>
                  </a:lnTo>
                  <a:cubicBezTo>
                    <a:pt x="6076" y="7510"/>
                    <a:pt x="6068" y="7459"/>
                    <a:pt x="6064" y="7409"/>
                  </a:cubicBezTo>
                  <a:cubicBezTo>
                    <a:pt x="6052" y="7262"/>
                    <a:pt x="6056" y="7118"/>
                    <a:pt x="6033" y="6971"/>
                  </a:cubicBezTo>
                  <a:cubicBezTo>
                    <a:pt x="5921" y="6336"/>
                    <a:pt x="5700" y="5724"/>
                    <a:pt x="5374" y="5166"/>
                  </a:cubicBezTo>
                  <a:cubicBezTo>
                    <a:pt x="5045" y="4615"/>
                    <a:pt x="4615" y="4131"/>
                    <a:pt x="4107" y="3736"/>
                  </a:cubicBezTo>
                  <a:cubicBezTo>
                    <a:pt x="3852" y="3530"/>
                    <a:pt x="3561" y="3383"/>
                    <a:pt x="3274" y="3232"/>
                  </a:cubicBezTo>
                  <a:cubicBezTo>
                    <a:pt x="3242" y="3215"/>
                    <a:pt x="3217" y="3206"/>
                    <a:pt x="3195" y="3206"/>
                  </a:cubicBezTo>
                  <a:cubicBezTo>
                    <a:pt x="3154" y="3206"/>
                    <a:pt x="3127" y="3237"/>
                    <a:pt x="3096" y="3298"/>
                  </a:cubicBezTo>
                  <a:cubicBezTo>
                    <a:pt x="3069" y="3360"/>
                    <a:pt x="3046" y="3422"/>
                    <a:pt x="3019" y="3484"/>
                  </a:cubicBezTo>
                  <a:cubicBezTo>
                    <a:pt x="2833" y="3949"/>
                    <a:pt x="2767" y="4453"/>
                    <a:pt x="2825" y="4952"/>
                  </a:cubicBezTo>
                  <a:cubicBezTo>
                    <a:pt x="2883" y="5406"/>
                    <a:pt x="3023" y="5847"/>
                    <a:pt x="3228" y="6254"/>
                  </a:cubicBezTo>
                  <a:cubicBezTo>
                    <a:pt x="3681" y="7184"/>
                    <a:pt x="4386" y="7839"/>
                    <a:pt x="5351" y="8215"/>
                  </a:cubicBezTo>
                  <a:cubicBezTo>
                    <a:pt x="5440" y="8246"/>
                    <a:pt x="5526" y="8281"/>
                    <a:pt x="5611" y="8323"/>
                  </a:cubicBezTo>
                  <a:cubicBezTo>
                    <a:pt x="5766" y="8401"/>
                    <a:pt x="5785" y="8459"/>
                    <a:pt x="5731" y="8626"/>
                  </a:cubicBezTo>
                  <a:cubicBezTo>
                    <a:pt x="5444" y="9470"/>
                    <a:pt x="5157" y="10319"/>
                    <a:pt x="4871" y="11163"/>
                  </a:cubicBezTo>
                  <a:cubicBezTo>
                    <a:pt x="4859" y="11198"/>
                    <a:pt x="4844" y="11229"/>
                    <a:pt x="4828" y="11260"/>
                  </a:cubicBezTo>
                  <a:lnTo>
                    <a:pt x="4801" y="11260"/>
                  </a:lnTo>
                  <a:cubicBezTo>
                    <a:pt x="4793" y="11225"/>
                    <a:pt x="4785" y="11194"/>
                    <a:pt x="4778" y="11163"/>
                  </a:cubicBezTo>
                  <a:cubicBezTo>
                    <a:pt x="4743" y="10900"/>
                    <a:pt x="4723" y="10637"/>
                    <a:pt x="4665" y="10377"/>
                  </a:cubicBezTo>
                  <a:cubicBezTo>
                    <a:pt x="4460" y="9412"/>
                    <a:pt x="3952" y="8536"/>
                    <a:pt x="3216" y="7878"/>
                  </a:cubicBezTo>
                  <a:cubicBezTo>
                    <a:pt x="2949" y="7634"/>
                    <a:pt x="2631" y="7448"/>
                    <a:pt x="2290" y="7328"/>
                  </a:cubicBezTo>
                  <a:cubicBezTo>
                    <a:pt x="2268" y="7320"/>
                    <a:pt x="2244" y="7318"/>
                    <a:pt x="2221" y="7318"/>
                  </a:cubicBezTo>
                  <a:cubicBezTo>
                    <a:pt x="2208" y="7318"/>
                    <a:pt x="2194" y="7318"/>
                    <a:pt x="2182" y="7320"/>
                  </a:cubicBezTo>
                  <a:cubicBezTo>
                    <a:pt x="2058" y="7331"/>
                    <a:pt x="2007" y="7417"/>
                    <a:pt x="1969" y="7521"/>
                  </a:cubicBezTo>
                  <a:cubicBezTo>
                    <a:pt x="1732" y="8165"/>
                    <a:pt x="1651" y="8854"/>
                    <a:pt x="1732" y="9532"/>
                  </a:cubicBezTo>
                  <a:cubicBezTo>
                    <a:pt x="1814" y="10203"/>
                    <a:pt x="2038" y="10850"/>
                    <a:pt x="2391" y="11427"/>
                  </a:cubicBezTo>
                  <a:cubicBezTo>
                    <a:pt x="2608" y="11776"/>
                    <a:pt x="2856" y="12105"/>
                    <a:pt x="3139" y="12403"/>
                  </a:cubicBezTo>
                  <a:cubicBezTo>
                    <a:pt x="3356" y="12651"/>
                    <a:pt x="3611" y="12861"/>
                    <a:pt x="3894" y="13031"/>
                  </a:cubicBezTo>
                  <a:cubicBezTo>
                    <a:pt x="3968" y="13070"/>
                    <a:pt x="4038" y="13116"/>
                    <a:pt x="4104" y="13170"/>
                  </a:cubicBezTo>
                  <a:cubicBezTo>
                    <a:pt x="4150" y="13209"/>
                    <a:pt x="4181" y="13263"/>
                    <a:pt x="4197" y="13322"/>
                  </a:cubicBezTo>
                  <a:cubicBezTo>
                    <a:pt x="4208" y="13449"/>
                    <a:pt x="4208" y="13577"/>
                    <a:pt x="4185" y="13705"/>
                  </a:cubicBezTo>
                  <a:cubicBezTo>
                    <a:pt x="4135" y="13961"/>
                    <a:pt x="4057" y="14209"/>
                    <a:pt x="3999" y="14465"/>
                  </a:cubicBezTo>
                  <a:cubicBezTo>
                    <a:pt x="3898" y="14918"/>
                    <a:pt x="3805" y="15371"/>
                    <a:pt x="3704" y="15825"/>
                  </a:cubicBezTo>
                  <a:cubicBezTo>
                    <a:pt x="3697" y="15859"/>
                    <a:pt x="3708" y="15910"/>
                    <a:pt x="3646" y="15937"/>
                  </a:cubicBezTo>
                  <a:cubicBezTo>
                    <a:pt x="3635" y="15910"/>
                    <a:pt x="3627" y="15883"/>
                    <a:pt x="3619" y="15856"/>
                  </a:cubicBezTo>
                  <a:cubicBezTo>
                    <a:pt x="3592" y="15689"/>
                    <a:pt x="3569" y="15522"/>
                    <a:pt x="3538" y="15356"/>
                  </a:cubicBezTo>
                  <a:cubicBezTo>
                    <a:pt x="3398" y="14496"/>
                    <a:pt x="3042" y="13690"/>
                    <a:pt x="2507" y="13008"/>
                  </a:cubicBezTo>
                  <a:cubicBezTo>
                    <a:pt x="2069" y="12450"/>
                    <a:pt x="1539" y="12020"/>
                    <a:pt x="853" y="11807"/>
                  </a:cubicBezTo>
                  <a:cubicBezTo>
                    <a:pt x="663" y="11752"/>
                    <a:pt x="469" y="11710"/>
                    <a:pt x="272" y="11675"/>
                  </a:cubicBezTo>
                  <a:cubicBezTo>
                    <a:pt x="252" y="11672"/>
                    <a:pt x="236" y="11670"/>
                    <a:pt x="221" y="11670"/>
                  </a:cubicBezTo>
                  <a:cubicBezTo>
                    <a:pt x="163" y="11670"/>
                    <a:pt x="140" y="11697"/>
                    <a:pt x="109" y="11772"/>
                  </a:cubicBezTo>
                  <a:cubicBezTo>
                    <a:pt x="82" y="11834"/>
                    <a:pt x="66" y="11900"/>
                    <a:pt x="55" y="11965"/>
                  </a:cubicBezTo>
                  <a:cubicBezTo>
                    <a:pt x="0" y="12341"/>
                    <a:pt x="8" y="12725"/>
                    <a:pt x="82" y="13101"/>
                  </a:cubicBezTo>
                  <a:cubicBezTo>
                    <a:pt x="221" y="13930"/>
                    <a:pt x="550" y="14720"/>
                    <a:pt x="1043" y="15406"/>
                  </a:cubicBezTo>
                  <a:cubicBezTo>
                    <a:pt x="1322" y="15809"/>
                    <a:pt x="1655" y="16173"/>
                    <a:pt x="2034" y="16491"/>
                  </a:cubicBezTo>
                  <a:cubicBezTo>
                    <a:pt x="2403" y="16786"/>
                    <a:pt x="2825" y="17002"/>
                    <a:pt x="3282" y="17130"/>
                  </a:cubicBezTo>
                  <a:cubicBezTo>
                    <a:pt x="3371" y="17150"/>
                    <a:pt x="3437" y="17235"/>
                    <a:pt x="3429" y="17328"/>
                  </a:cubicBezTo>
                  <a:cubicBezTo>
                    <a:pt x="3429" y="17374"/>
                    <a:pt x="3425" y="17425"/>
                    <a:pt x="3418" y="17471"/>
                  </a:cubicBezTo>
                  <a:cubicBezTo>
                    <a:pt x="3410" y="17557"/>
                    <a:pt x="3394" y="17638"/>
                    <a:pt x="3387" y="17723"/>
                  </a:cubicBezTo>
                  <a:cubicBezTo>
                    <a:pt x="3356" y="18211"/>
                    <a:pt x="3317" y="18696"/>
                    <a:pt x="3290" y="19184"/>
                  </a:cubicBezTo>
                  <a:cubicBezTo>
                    <a:pt x="3270" y="19587"/>
                    <a:pt x="3270" y="19990"/>
                    <a:pt x="3263" y="20397"/>
                  </a:cubicBezTo>
                  <a:cubicBezTo>
                    <a:pt x="3263" y="20586"/>
                    <a:pt x="3344" y="20668"/>
                    <a:pt x="3534" y="20679"/>
                  </a:cubicBezTo>
                  <a:lnTo>
                    <a:pt x="3615" y="20679"/>
                  </a:lnTo>
                  <a:cubicBezTo>
                    <a:pt x="3852" y="20672"/>
                    <a:pt x="4088" y="20633"/>
                    <a:pt x="4313" y="20563"/>
                  </a:cubicBezTo>
                  <a:cubicBezTo>
                    <a:pt x="4487" y="20517"/>
                    <a:pt x="4526" y="20466"/>
                    <a:pt x="4526" y="20280"/>
                  </a:cubicBezTo>
                  <a:cubicBezTo>
                    <a:pt x="4514" y="19409"/>
                    <a:pt x="4561" y="18533"/>
                    <a:pt x="4619" y="17661"/>
                  </a:cubicBezTo>
                  <a:cubicBezTo>
                    <a:pt x="4627" y="17487"/>
                    <a:pt x="4646" y="17316"/>
                    <a:pt x="4677" y="17146"/>
                  </a:cubicBezTo>
                  <a:cubicBezTo>
                    <a:pt x="4708" y="17000"/>
                    <a:pt x="4754" y="16943"/>
                    <a:pt x="4852" y="16943"/>
                  </a:cubicBezTo>
                  <a:cubicBezTo>
                    <a:pt x="4887" y="16943"/>
                    <a:pt x="4929" y="16950"/>
                    <a:pt x="4979" y="16964"/>
                  </a:cubicBezTo>
                  <a:cubicBezTo>
                    <a:pt x="5337" y="17054"/>
                    <a:pt x="5705" y="17101"/>
                    <a:pt x="6073" y="17101"/>
                  </a:cubicBezTo>
                  <a:cubicBezTo>
                    <a:pt x="6240" y="17101"/>
                    <a:pt x="6406" y="17092"/>
                    <a:pt x="6572" y="17072"/>
                  </a:cubicBezTo>
                  <a:cubicBezTo>
                    <a:pt x="7079" y="17018"/>
                    <a:pt x="7575" y="16882"/>
                    <a:pt x="8040" y="16677"/>
                  </a:cubicBezTo>
                  <a:cubicBezTo>
                    <a:pt x="8571" y="16441"/>
                    <a:pt x="9055" y="16138"/>
                    <a:pt x="9439" y="15689"/>
                  </a:cubicBezTo>
                  <a:cubicBezTo>
                    <a:pt x="9698" y="15398"/>
                    <a:pt x="9888" y="15050"/>
                    <a:pt x="9997" y="14674"/>
                  </a:cubicBezTo>
                  <a:cubicBezTo>
                    <a:pt x="10055" y="14449"/>
                    <a:pt x="9993" y="14314"/>
                    <a:pt x="9764" y="14228"/>
                  </a:cubicBezTo>
                  <a:cubicBezTo>
                    <a:pt x="9609" y="14178"/>
                    <a:pt x="9447" y="14143"/>
                    <a:pt x="9280" y="14131"/>
                  </a:cubicBezTo>
                  <a:cubicBezTo>
                    <a:pt x="9055" y="14102"/>
                    <a:pt x="8827" y="14088"/>
                    <a:pt x="8599" y="14088"/>
                  </a:cubicBezTo>
                  <a:cubicBezTo>
                    <a:pt x="8430" y="14088"/>
                    <a:pt x="8262" y="14096"/>
                    <a:pt x="8094" y="14112"/>
                  </a:cubicBezTo>
                  <a:cubicBezTo>
                    <a:pt x="7614" y="14155"/>
                    <a:pt x="7145" y="14271"/>
                    <a:pt x="6700" y="14461"/>
                  </a:cubicBezTo>
                  <a:cubicBezTo>
                    <a:pt x="5956" y="14782"/>
                    <a:pt x="5340" y="15255"/>
                    <a:pt x="4917" y="15960"/>
                  </a:cubicBezTo>
                  <a:cubicBezTo>
                    <a:pt x="4902" y="15983"/>
                    <a:pt x="4882" y="16007"/>
                    <a:pt x="4863" y="16030"/>
                  </a:cubicBezTo>
                  <a:lnTo>
                    <a:pt x="4840" y="16014"/>
                  </a:lnTo>
                  <a:cubicBezTo>
                    <a:pt x="4844" y="15980"/>
                    <a:pt x="4844" y="15941"/>
                    <a:pt x="4851" y="15906"/>
                  </a:cubicBezTo>
                  <a:cubicBezTo>
                    <a:pt x="4971" y="15271"/>
                    <a:pt x="5088" y="14635"/>
                    <a:pt x="5212" y="14000"/>
                  </a:cubicBezTo>
                  <a:cubicBezTo>
                    <a:pt x="5289" y="13593"/>
                    <a:pt x="5378" y="13190"/>
                    <a:pt x="5475" y="12787"/>
                  </a:cubicBezTo>
                  <a:cubicBezTo>
                    <a:pt x="5502" y="12690"/>
                    <a:pt x="5545" y="12597"/>
                    <a:pt x="5603" y="12516"/>
                  </a:cubicBezTo>
                  <a:cubicBezTo>
                    <a:pt x="5633" y="12457"/>
                    <a:pt x="5692" y="12424"/>
                    <a:pt x="5753" y="12424"/>
                  </a:cubicBezTo>
                  <a:cubicBezTo>
                    <a:pt x="5788" y="12424"/>
                    <a:pt x="5824" y="12435"/>
                    <a:pt x="5855" y="12458"/>
                  </a:cubicBezTo>
                  <a:cubicBezTo>
                    <a:pt x="6440" y="12818"/>
                    <a:pt x="7087" y="12981"/>
                    <a:pt x="7765" y="13008"/>
                  </a:cubicBezTo>
                  <a:cubicBezTo>
                    <a:pt x="7849" y="13012"/>
                    <a:pt x="7933" y="13014"/>
                    <a:pt x="8016" y="13014"/>
                  </a:cubicBezTo>
                  <a:cubicBezTo>
                    <a:pt x="8334" y="13014"/>
                    <a:pt x="8649" y="12985"/>
                    <a:pt x="8962" y="12926"/>
                  </a:cubicBezTo>
                  <a:cubicBezTo>
                    <a:pt x="9594" y="12814"/>
                    <a:pt x="10191" y="12601"/>
                    <a:pt x="10721" y="12229"/>
                  </a:cubicBezTo>
                  <a:cubicBezTo>
                    <a:pt x="11140" y="11931"/>
                    <a:pt x="11465" y="11520"/>
                    <a:pt x="11663" y="11043"/>
                  </a:cubicBezTo>
                  <a:cubicBezTo>
                    <a:pt x="11721" y="10900"/>
                    <a:pt x="11694" y="10811"/>
                    <a:pt x="11574" y="10718"/>
                  </a:cubicBezTo>
                  <a:cubicBezTo>
                    <a:pt x="11547" y="10695"/>
                    <a:pt x="11516" y="10671"/>
                    <a:pt x="11485" y="10656"/>
                  </a:cubicBezTo>
                  <a:cubicBezTo>
                    <a:pt x="11140" y="10482"/>
                    <a:pt x="10787" y="10330"/>
                    <a:pt x="10408" y="10265"/>
                  </a:cubicBezTo>
                  <a:cubicBezTo>
                    <a:pt x="10109" y="10213"/>
                    <a:pt x="9805" y="10187"/>
                    <a:pt x="9502" y="10187"/>
                  </a:cubicBezTo>
                  <a:cubicBezTo>
                    <a:pt x="9368" y="10187"/>
                    <a:pt x="9235" y="10192"/>
                    <a:pt x="9102" y="10203"/>
                  </a:cubicBezTo>
                  <a:cubicBezTo>
                    <a:pt x="8590" y="10230"/>
                    <a:pt x="8083" y="10334"/>
                    <a:pt x="7602" y="10513"/>
                  </a:cubicBezTo>
                  <a:cubicBezTo>
                    <a:pt x="6932" y="10768"/>
                    <a:pt x="6343" y="11144"/>
                    <a:pt x="5866" y="11679"/>
                  </a:cubicBezTo>
                  <a:cubicBezTo>
                    <a:pt x="5841" y="11708"/>
                    <a:pt x="5818" y="11755"/>
                    <a:pt x="5780" y="11755"/>
                  </a:cubicBezTo>
                  <a:cubicBezTo>
                    <a:pt x="5772" y="11755"/>
                    <a:pt x="5763" y="11753"/>
                    <a:pt x="5754" y="11749"/>
                  </a:cubicBezTo>
                  <a:cubicBezTo>
                    <a:pt x="5700" y="11721"/>
                    <a:pt x="5727" y="11659"/>
                    <a:pt x="5739" y="11613"/>
                  </a:cubicBezTo>
                  <a:cubicBezTo>
                    <a:pt x="5874" y="11067"/>
                    <a:pt x="6006" y="10520"/>
                    <a:pt x="6145" y="9974"/>
                  </a:cubicBezTo>
                  <a:cubicBezTo>
                    <a:pt x="6184" y="9831"/>
                    <a:pt x="6231" y="9683"/>
                    <a:pt x="6285" y="9540"/>
                  </a:cubicBezTo>
                  <a:cubicBezTo>
                    <a:pt x="6320" y="9435"/>
                    <a:pt x="6413" y="9358"/>
                    <a:pt x="6521" y="9346"/>
                  </a:cubicBezTo>
                  <a:cubicBezTo>
                    <a:pt x="6546" y="9344"/>
                    <a:pt x="6570" y="9342"/>
                    <a:pt x="6594" y="9342"/>
                  </a:cubicBezTo>
                  <a:cubicBezTo>
                    <a:pt x="6638" y="9342"/>
                    <a:pt x="6680" y="9347"/>
                    <a:pt x="6723" y="9354"/>
                  </a:cubicBezTo>
                  <a:cubicBezTo>
                    <a:pt x="6981" y="9408"/>
                    <a:pt x="7238" y="9440"/>
                    <a:pt x="7496" y="9440"/>
                  </a:cubicBezTo>
                  <a:cubicBezTo>
                    <a:pt x="7678" y="9440"/>
                    <a:pt x="7861" y="9424"/>
                    <a:pt x="8044" y="9389"/>
                  </a:cubicBezTo>
                  <a:cubicBezTo>
                    <a:pt x="8652" y="9269"/>
                    <a:pt x="9226" y="9013"/>
                    <a:pt x="9722" y="8641"/>
                  </a:cubicBezTo>
                  <a:cubicBezTo>
                    <a:pt x="10330" y="8196"/>
                    <a:pt x="10776" y="7626"/>
                    <a:pt x="11035" y="6913"/>
                  </a:cubicBezTo>
                  <a:cubicBezTo>
                    <a:pt x="11132" y="6646"/>
                    <a:pt x="11202" y="6367"/>
                    <a:pt x="11248" y="6088"/>
                  </a:cubicBezTo>
                  <a:cubicBezTo>
                    <a:pt x="11275" y="5909"/>
                    <a:pt x="11197" y="5816"/>
                    <a:pt x="11037" y="5816"/>
                  </a:cubicBezTo>
                  <a:cubicBezTo>
                    <a:pt x="11034" y="5816"/>
                    <a:pt x="11031" y="5816"/>
                    <a:pt x="11027" y="5816"/>
                  </a:cubicBezTo>
                  <a:lnTo>
                    <a:pt x="10690" y="5816"/>
                  </a:lnTo>
                  <a:cubicBezTo>
                    <a:pt x="10681" y="5816"/>
                    <a:pt x="10671" y="5816"/>
                    <a:pt x="10661" y="5816"/>
                  </a:cubicBezTo>
                  <a:cubicBezTo>
                    <a:pt x="10148" y="5816"/>
                    <a:pt x="9639" y="5917"/>
                    <a:pt x="9168" y="6115"/>
                  </a:cubicBezTo>
                  <a:cubicBezTo>
                    <a:pt x="8424" y="6417"/>
                    <a:pt x="7812" y="6894"/>
                    <a:pt x="7296" y="7502"/>
                  </a:cubicBezTo>
                  <a:cubicBezTo>
                    <a:pt x="7141" y="7680"/>
                    <a:pt x="7006" y="7874"/>
                    <a:pt x="6858" y="8064"/>
                  </a:cubicBezTo>
                  <a:cubicBezTo>
                    <a:pt x="6837" y="8095"/>
                    <a:pt x="6820" y="8139"/>
                    <a:pt x="6768" y="8139"/>
                  </a:cubicBezTo>
                  <a:cubicBezTo>
                    <a:pt x="6763" y="8139"/>
                    <a:pt x="6756" y="8139"/>
                    <a:pt x="6750" y="8137"/>
                  </a:cubicBezTo>
                  <a:cubicBezTo>
                    <a:pt x="6758" y="8110"/>
                    <a:pt x="6758" y="8091"/>
                    <a:pt x="6765" y="8072"/>
                  </a:cubicBezTo>
                  <a:cubicBezTo>
                    <a:pt x="6967" y="7506"/>
                    <a:pt x="7172" y="6940"/>
                    <a:pt x="7366" y="6367"/>
                  </a:cubicBezTo>
                  <a:cubicBezTo>
                    <a:pt x="7440" y="6146"/>
                    <a:pt x="7591" y="5960"/>
                    <a:pt x="7792" y="5847"/>
                  </a:cubicBezTo>
                  <a:cubicBezTo>
                    <a:pt x="7819" y="5832"/>
                    <a:pt x="7846" y="5816"/>
                    <a:pt x="7874" y="5801"/>
                  </a:cubicBezTo>
                  <a:cubicBezTo>
                    <a:pt x="8079" y="5677"/>
                    <a:pt x="8292" y="5565"/>
                    <a:pt x="8490" y="5429"/>
                  </a:cubicBezTo>
                  <a:cubicBezTo>
                    <a:pt x="9067" y="5030"/>
                    <a:pt x="9520" y="4472"/>
                    <a:pt x="9791" y="3825"/>
                  </a:cubicBezTo>
                  <a:cubicBezTo>
                    <a:pt x="10109" y="3085"/>
                    <a:pt x="10253" y="2318"/>
                    <a:pt x="10129" y="1512"/>
                  </a:cubicBezTo>
                  <a:cubicBezTo>
                    <a:pt x="10051" y="1024"/>
                    <a:pt x="9881" y="559"/>
                    <a:pt x="9633" y="136"/>
                  </a:cubicBezTo>
                  <a:cubicBezTo>
                    <a:pt x="9586" y="56"/>
                    <a:pt x="9555" y="1"/>
                    <a:pt x="9490" y="1"/>
                  </a:cubicBezTo>
                  <a:close/>
                </a:path>
              </a:pathLst>
            </a:custGeom>
            <a:solidFill>
              <a:schemeClr val="accent5"/>
            </a:solidFill>
            <a:ln cap="flat" cmpd="sng" w="76200">
              <a:solidFill>
                <a:schemeClr val="accent5"/>
              </a:solidFill>
              <a:prstDash val="solid"/>
              <a:round/>
              <a:headEnd len="sm" w="sm" type="none"/>
              <a:tailEnd len="sm" w="sm" type="none"/>
            </a:ln>
            <a:effectLst>
              <a:outerShdw blurRad="142875" rotWithShape="0" algn="bl" dir="2400000" dist="47625">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grpSp>
          <p:nvGrpSpPr>
            <p:cNvPr id="1522" name="Google Shape;1522;p119"/>
            <p:cNvGrpSpPr/>
            <p:nvPr/>
          </p:nvGrpSpPr>
          <p:grpSpPr>
            <a:xfrm>
              <a:off x="3174084" y="2606215"/>
              <a:ext cx="950478" cy="1676838"/>
              <a:chOff x="2122209" y="2790338"/>
              <a:chExt cx="950478" cy="1676838"/>
            </a:xfrm>
          </p:grpSpPr>
          <p:sp>
            <p:nvSpPr>
              <p:cNvPr id="1523" name="Google Shape;1523;p119"/>
              <p:cNvSpPr/>
              <p:nvPr/>
            </p:nvSpPr>
            <p:spPr>
              <a:xfrm>
                <a:off x="2122209" y="2790338"/>
                <a:ext cx="950478" cy="1676838"/>
              </a:xfrm>
              <a:custGeom>
                <a:rect b="b" l="l" r="r" t="t"/>
                <a:pathLst>
                  <a:path extrusionOk="0" h="20680" w="11722">
                    <a:moveTo>
                      <a:pt x="9382" y="276"/>
                    </a:moveTo>
                    <a:cubicBezTo>
                      <a:pt x="9399" y="276"/>
                      <a:pt x="9417" y="279"/>
                      <a:pt x="9435" y="284"/>
                    </a:cubicBezTo>
                    <a:cubicBezTo>
                      <a:pt x="9493" y="303"/>
                      <a:pt x="9540" y="342"/>
                      <a:pt x="9567" y="400"/>
                    </a:cubicBezTo>
                    <a:cubicBezTo>
                      <a:pt x="9749" y="733"/>
                      <a:pt x="9877" y="1094"/>
                      <a:pt x="9943" y="1469"/>
                    </a:cubicBezTo>
                    <a:cubicBezTo>
                      <a:pt x="9974" y="1663"/>
                      <a:pt x="9993" y="1865"/>
                      <a:pt x="10012" y="1989"/>
                    </a:cubicBezTo>
                    <a:cubicBezTo>
                      <a:pt x="9974" y="2946"/>
                      <a:pt x="9741" y="3767"/>
                      <a:pt x="9218" y="4488"/>
                    </a:cubicBezTo>
                    <a:cubicBezTo>
                      <a:pt x="8897" y="4922"/>
                      <a:pt x="8486" y="5278"/>
                      <a:pt x="8017" y="5534"/>
                    </a:cubicBezTo>
                    <a:cubicBezTo>
                      <a:pt x="7959" y="5569"/>
                      <a:pt x="7897" y="5604"/>
                      <a:pt x="7839" y="5635"/>
                    </a:cubicBezTo>
                    <a:cubicBezTo>
                      <a:pt x="7817" y="5648"/>
                      <a:pt x="7794" y="5658"/>
                      <a:pt x="7771" y="5658"/>
                    </a:cubicBezTo>
                    <a:cubicBezTo>
                      <a:pt x="7754" y="5658"/>
                      <a:pt x="7736" y="5652"/>
                      <a:pt x="7719" y="5635"/>
                    </a:cubicBezTo>
                    <a:cubicBezTo>
                      <a:pt x="7680" y="5600"/>
                      <a:pt x="7695" y="5561"/>
                      <a:pt x="7711" y="5522"/>
                    </a:cubicBezTo>
                    <a:cubicBezTo>
                      <a:pt x="7878" y="5123"/>
                      <a:pt x="8040" y="4720"/>
                      <a:pt x="8207" y="4321"/>
                    </a:cubicBezTo>
                    <a:cubicBezTo>
                      <a:pt x="8300" y="4100"/>
                      <a:pt x="8404" y="3883"/>
                      <a:pt x="8497" y="3662"/>
                    </a:cubicBezTo>
                    <a:cubicBezTo>
                      <a:pt x="8525" y="3593"/>
                      <a:pt x="8532" y="3519"/>
                      <a:pt x="8528" y="3445"/>
                    </a:cubicBezTo>
                    <a:cubicBezTo>
                      <a:pt x="8534" y="3365"/>
                      <a:pt x="8469" y="3309"/>
                      <a:pt x="8400" y="3309"/>
                    </a:cubicBezTo>
                    <a:cubicBezTo>
                      <a:pt x="8369" y="3309"/>
                      <a:pt x="8338" y="3320"/>
                      <a:pt x="8311" y="3345"/>
                    </a:cubicBezTo>
                    <a:cubicBezTo>
                      <a:pt x="8207" y="3426"/>
                      <a:pt x="8114" y="3519"/>
                      <a:pt x="8036" y="3628"/>
                    </a:cubicBezTo>
                    <a:cubicBezTo>
                      <a:pt x="7901" y="3829"/>
                      <a:pt x="7785" y="4042"/>
                      <a:pt x="7672" y="4259"/>
                    </a:cubicBezTo>
                    <a:cubicBezTo>
                      <a:pt x="7506" y="4577"/>
                      <a:pt x="7347" y="4898"/>
                      <a:pt x="7184" y="5216"/>
                    </a:cubicBezTo>
                    <a:cubicBezTo>
                      <a:pt x="7144" y="5292"/>
                      <a:pt x="7110" y="5331"/>
                      <a:pt x="7076" y="5331"/>
                    </a:cubicBezTo>
                    <a:cubicBezTo>
                      <a:pt x="7044" y="5331"/>
                      <a:pt x="7012" y="5297"/>
                      <a:pt x="6975" y="5228"/>
                    </a:cubicBezTo>
                    <a:cubicBezTo>
                      <a:pt x="6913" y="5108"/>
                      <a:pt x="6870" y="4984"/>
                      <a:pt x="6839" y="4856"/>
                    </a:cubicBezTo>
                    <a:cubicBezTo>
                      <a:pt x="6684" y="4302"/>
                      <a:pt x="6731" y="3748"/>
                      <a:pt x="6878" y="3201"/>
                    </a:cubicBezTo>
                    <a:cubicBezTo>
                      <a:pt x="7203" y="1946"/>
                      <a:pt x="8060" y="896"/>
                      <a:pt x="9222" y="330"/>
                    </a:cubicBezTo>
                    <a:cubicBezTo>
                      <a:pt x="9273" y="303"/>
                      <a:pt x="9324" y="276"/>
                      <a:pt x="9382" y="276"/>
                    </a:cubicBezTo>
                    <a:close/>
                    <a:moveTo>
                      <a:pt x="3313" y="3488"/>
                    </a:moveTo>
                    <a:cubicBezTo>
                      <a:pt x="3337" y="3488"/>
                      <a:pt x="3365" y="3496"/>
                      <a:pt x="3395" y="3511"/>
                    </a:cubicBezTo>
                    <a:cubicBezTo>
                      <a:pt x="3581" y="3600"/>
                      <a:pt x="3759" y="3705"/>
                      <a:pt x="3929" y="3821"/>
                    </a:cubicBezTo>
                    <a:cubicBezTo>
                      <a:pt x="4755" y="4441"/>
                      <a:pt x="5344" y="5235"/>
                      <a:pt x="5669" y="6220"/>
                    </a:cubicBezTo>
                    <a:cubicBezTo>
                      <a:pt x="5762" y="6506"/>
                      <a:pt x="5859" y="6785"/>
                      <a:pt x="5882" y="7088"/>
                    </a:cubicBezTo>
                    <a:cubicBezTo>
                      <a:pt x="5901" y="7332"/>
                      <a:pt x="5890" y="7580"/>
                      <a:pt x="5886" y="7828"/>
                    </a:cubicBezTo>
                    <a:cubicBezTo>
                      <a:pt x="5886" y="7862"/>
                      <a:pt x="5894" y="7932"/>
                      <a:pt x="5836" y="7932"/>
                    </a:cubicBezTo>
                    <a:cubicBezTo>
                      <a:pt x="5789" y="7932"/>
                      <a:pt x="5746" y="7913"/>
                      <a:pt x="5715" y="7878"/>
                    </a:cubicBezTo>
                    <a:cubicBezTo>
                      <a:pt x="5522" y="7630"/>
                      <a:pt x="5328" y="7382"/>
                      <a:pt x="5142" y="7126"/>
                    </a:cubicBezTo>
                    <a:cubicBezTo>
                      <a:pt x="4696" y="6506"/>
                      <a:pt x="4363" y="5828"/>
                      <a:pt x="4096" y="5111"/>
                    </a:cubicBezTo>
                    <a:cubicBezTo>
                      <a:pt x="4077" y="5053"/>
                      <a:pt x="4057" y="4995"/>
                      <a:pt x="4034" y="4941"/>
                    </a:cubicBezTo>
                    <a:cubicBezTo>
                      <a:pt x="4017" y="4905"/>
                      <a:pt x="3998" y="4868"/>
                      <a:pt x="3959" y="4868"/>
                    </a:cubicBezTo>
                    <a:cubicBezTo>
                      <a:pt x="3952" y="4868"/>
                      <a:pt x="3945" y="4869"/>
                      <a:pt x="3937" y="4871"/>
                    </a:cubicBezTo>
                    <a:cubicBezTo>
                      <a:pt x="3891" y="4887"/>
                      <a:pt x="3867" y="4933"/>
                      <a:pt x="3883" y="4980"/>
                    </a:cubicBezTo>
                    <a:cubicBezTo>
                      <a:pt x="3906" y="5065"/>
                      <a:pt x="3929" y="5150"/>
                      <a:pt x="3956" y="5232"/>
                    </a:cubicBezTo>
                    <a:cubicBezTo>
                      <a:pt x="4224" y="6003"/>
                      <a:pt x="4603" y="6727"/>
                      <a:pt x="5088" y="7382"/>
                    </a:cubicBezTo>
                    <a:cubicBezTo>
                      <a:pt x="5247" y="7599"/>
                      <a:pt x="5413" y="7808"/>
                      <a:pt x="5576" y="8021"/>
                    </a:cubicBezTo>
                    <a:cubicBezTo>
                      <a:pt x="5592" y="8041"/>
                      <a:pt x="5607" y="8060"/>
                      <a:pt x="5638" y="8103"/>
                    </a:cubicBezTo>
                    <a:cubicBezTo>
                      <a:pt x="5616" y="8105"/>
                      <a:pt x="5594" y="8108"/>
                      <a:pt x="5572" y="8108"/>
                    </a:cubicBezTo>
                    <a:cubicBezTo>
                      <a:pt x="5563" y="8108"/>
                      <a:pt x="5554" y="8108"/>
                      <a:pt x="5545" y="8107"/>
                    </a:cubicBezTo>
                    <a:cubicBezTo>
                      <a:pt x="5487" y="8091"/>
                      <a:pt x="5429" y="8072"/>
                      <a:pt x="5375" y="8048"/>
                    </a:cubicBezTo>
                    <a:cubicBezTo>
                      <a:pt x="4503" y="7707"/>
                      <a:pt x="3794" y="7041"/>
                      <a:pt x="3398" y="6193"/>
                    </a:cubicBezTo>
                    <a:cubicBezTo>
                      <a:pt x="3212" y="5821"/>
                      <a:pt x="3085" y="5425"/>
                      <a:pt x="3023" y="5015"/>
                    </a:cubicBezTo>
                    <a:cubicBezTo>
                      <a:pt x="2953" y="4538"/>
                      <a:pt x="3007" y="4050"/>
                      <a:pt x="3185" y="3597"/>
                    </a:cubicBezTo>
                    <a:cubicBezTo>
                      <a:pt x="3212" y="3527"/>
                      <a:pt x="3256" y="3488"/>
                      <a:pt x="3313" y="3488"/>
                    </a:cubicBezTo>
                    <a:close/>
                    <a:moveTo>
                      <a:pt x="10954" y="6010"/>
                    </a:moveTo>
                    <a:cubicBezTo>
                      <a:pt x="11039" y="6010"/>
                      <a:pt x="11078" y="6065"/>
                      <a:pt x="11059" y="6169"/>
                    </a:cubicBezTo>
                    <a:cubicBezTo>
                      <a:pt x="11031" y="6305"/>
                      <a:pt x="11004" y="6437"/>
                      <a:pt x="10969" y="6564"/>
                    </a:cubicBezTo>
                    <a:cubicBezTo>
                      <a:pt x="10702" y="7529"/>
                      <a:pt x="10105" y="8242"/>
                      <a:pt x="9261" y="8754"/>
                    </a:cubicBezTo>
                    <a:cubicBezTo>
                      <a:pt x="8842" y="9005"/>
                      <a:pt x="8377" y="9176"/>
                      <a:pt x="7893" y="9250"/>
                    </a:cubicBezTo>
                    <a:cubicBezTo>
                      <a:pt x="7752" y="9269"/>
                      <a:pt x="7610" y="9279"/>
                      <a:pt x="7469" y="9279"/>
                    </a:cubicBezTo>
                    <a:cubicBezTo>
                      <a:pt x="7249" y="9279"/>
                      <a:pt x="7029" y="9256"/>
                      <a:pt x="6812" y="9211"/>
                    </a:cubicBezTo>
                    <a:cubicBezTo>
                      <a:pt x="6769" y="9203"/>
                      <a:pt x="6723" y="9184"/>
                      <a:pt x="6715" y="9110"/>
                    </a:cubicBezTo>
                    <a:lnTo>
                      <a:pt x="6715" y="9110"/>
                    </a:lnTo>
                    <a:lnTo>
                      <a:pt x="6719" y="9114"/>
                    </a:lnTo>
                    <a:cubicBezTo>
                      <a:pt x="6820" y="9064"/>
                      <a:pt x="6921" y="9021"/>
                      <a:pt x="7021" y="8971"/>
                    </a:cubicBezTo>
                    <a:cubicBezTo>
                      <a:pt x="7812" y="8599"/>
                      <a:pt x="8540" y="8118"/>
                      <a:pt x="9195" y="7541"/>
                    </a:cubicBezTo>
                    <a:cubicBezTo>
                      <a:pt x="9338" y="7413"/>
                      <a:pt x="9470" y="7281"/>
                      <a:pt x="9606" y="7150"/>
                    </a:cubicBezTo>
                    <a:cubicBezTo>
                      <a:pt x="9637" y="7126"/>
                      <a:pt x="9660" y="7095"/>
                      <a:pt x="9671" y="7060"/>
                    </a:cubicBezTo>
                    <a:cubicBezTo>
                      <a:pt x="9679" y="7026"/>
                      <a:pt x="9671" y="6991"/>
                      <a:pt x="9652" y="6964"/>
                    </a:cubicBezTo>
                    <a:cubicBezTo>
                      <a:pt x="9646" y="6955"/>
                      <a:pt x="9629" y="6951"/>
                      <a:pt x="9610" y="6951"/>
                    </a:cubicBezTo>
                    <a:cubicBezTo>
                      <a:pt x="9593" y="6951"/>
                      <a:pt x="9576" y="6954"/>
                      <a:pt x="9563" y="6960"/>
                    </a:cubicBezTo>
                    <a:cubicBezTo>
                      <a:pt x="9532" y="6975"/>
                      <a:pt x="9509" y="6998"/>
                      <a:pt x="9486" y="7026"/>
                    </a:cubicBezTo>
                    <a:cubicBezTo>
                      <a:pt x="8877" y="7618"/>
                      <a:pt x="8215" y="8141"/>
                      <a:pt x="7459" y="8544"/>
                    </a:cubicBezTo>
                    <a:cubicBezTo>
                      <a:pt x="7285" y="8637"/>
                      <a:pt x="7110" y="8734"/>
                      <a:pt x="6928" y="8816"/>
                    </a:cubicBezTo>
                    <a:cubicBezTo>
                      <a:pt x="6855" y="8850"/>
                      <a:pt x="6773" y="8866"/>
                      <a:pt x="6696" y="8870"/>
                    </a:cubicBezTo>
                    <a:cubicBezTo>
                      <a:pt x="6693" y="8870"/>
                      <a:pt x="6690" y="8870"/>
                      <a:pt x="6687" y="8870"/>
                    </a:cubicBezTo>
                    <a:cubicBezTo>
                      <a:pt x="6613" y="8870"/>
                      <a:pt x="6597" y="8825"/>
                      <a:pt x="6634" y="8758"/>
                    </a:cubicBezTo>
                    <a:cubicBezTo>
                      <a:pt x="7091" y="7936"/>
                      <a:pt x="7680" y="7235"/>
                      <a:pt x="8466" y="6704"/>
                    </a:cubicBezTo>
                    <a:cubicBezTo>
                      <a:pt x="8978" y="6355"/>
                      <a:pt x="9563" y="6127"/>
                      <a:pt x="10175" y="6041"/>
                    </a:cubicBezTo>
                    <a:cubicBezTo>
                      <a:pt x="10431" y="6007"/>
                      <a:pt x="10694" y="6018"/>
                      <a:pt x="10954" y="6010"/>
                    </a:cubicBezTo>
                    <a:close/>
                    <a:moveTo>
                      <a:pt x="9486" y="10366"/>
                    </a:moveTo>
                    <a:cubicBezTo>
                      <a:pt x="9787" y="10366"/>
                      <a:pt x="10088" y="10391"/>
                      <a:pt x="10384" y="10443"/>
                    </a:cubicBezTo>
                    <a:cubicBezTo>
                      <a:pt x="10745" y="10497"/>
                      <a:pt x="11086" y="10633"/>
                      <a:pt x="11388" y="10834"/>
                    </a:cubicBezTo>
                    <a:cubicBezTo>
                      <a:pt x="11415" y="10850"/>
                      <a:pt x="11438" y="10869"/>
                      <a:pt x="11462" y="10892"/>
                    </a:cubicBezTo>
                    <a:cubicBezTo>
                      <a:pt x="11508" y="10935"/>
                      <a:pt x="11520" y="11009"/>
                      <a:pt x="11489" y="11063"/>
                    </a:cubicBezTo>
                    <a:cubicBezTo>
                      <a:pt x="11241" y="11563"/>
                      <a:pt x="10892" y="11966"/>
                      <a:pt x="10404" y="12241"/>
                    </a:cubicBezTo>
                    <a:cubicBezTo>
                      <a:pt x="9877" y="12539"/>
                      <a:pt x="9300" y="12729"/>
                      <a:pt x="8699" y="12803"/>
                    </a:cubicBezTo>
                    <a:cubicBezTo>
                      <a:pt x="8462" y="12832"/>
                      <a:pt x="8225" y="12847"/>
                      <a:pt x="7988" y="12847"/>
                    </a:cubicBezTo>
                    <a:cubicBezTo>
                      <a:pt x="7880" y="12847"/>
                      <a:pt x="7772" y="12844"/>
                      <a:pt x="7664" y="12837"/>
                    </a:cubicBezTo>
                    <a:cubicBezTo>
                      <a:pt x="7110" y="12803"/>
                      <a:pt x="6572" y="12655"/>
                      <a:pt x="6080" y="12400"/>
                    </a:cubicBezTo>
                    <a:cubicBezTo>
                      <a:pt x="6029" y="12384"/>
                      <a:pt x="5991" y="12345"/>
                      <a:pt x="5975" y="12299"/>
                    </a:cubicBezTo>
                    <a:cubicBezTo>
                      <a:pt x="5948" y="12245"/>
                      <a:pt x="5967" y="12179"/>
                      <a:pt x="6022" y="12156"/>
                    </a:cubicBezTo>
                    <a:cubicBezTo>
                      <a:pt x="6049" y="12140"/>
                      <a:pt x="6076" y="12125"/>
                      <a:pt x="6103" y="12113"/>
                    </a:cubicBezTo>
                    <a:cubicBezTo>
                      <a:pt x="6711" y="11861"/>
                      <a:pt x="7323" y="11625"/>
                      <a:pt x="7967" y="11477"/>
                    </a:cubicBezTo>
                    <a:cubicBezTo>
                      <a:pt x="8539" y="11346"/>
                      <a:pt x="9126" y="11279"/>
                      <a:pt x="9715" y="11279"/>
                    </a:cubicBezTo>
                    <a:cubicBezTo>
                      <a:pt x="9804" y="11279"/>
                      <a:pt x="9893" y="11281"/>
                      <a:pt x="9981" y="11284"/>
                    </a:cubicBezTo>
                    <a:cubicBezTo>
                      <a:pt x="10036" y="11284"/>
                      <a:pt x="10094" y="11295"/>
                      <a:pt x="10144" y="11299"/>
                    </a:cubicBezTo>
                    <a:cubicBezTo>
                      <a:pt x="10151" y="11300"/>
                      <a:pt x="10158" y="11300"/>
                      <a:pt x="10165" y="11300"/>
                    </a:cubicBezTo>
                    <a:cubicBezTo>
                      <a:pt x="10207" y="11300"/>
                      <a:pt x="10246" y="11287"/>
                      <a:pt x="10253" y="11237"/>
                    </a:cubicBezTo>
                    <a:cubicBezTo>
                      <a:pt x="10264" y="11175"/>
                      <a:pt x="10218" y="11152"/>
                      <a:pt x="10167" y="11148"/>
                    </a:cubicBezTo>
                    <a:cubicBezTo>
                      <a:pt x="10020" y="11133"/>
                      <a:pt x="9877" y="11113"/>
                      <a:pt x="9730" y="11113"/>
                    </a:cubicBezTo>
                    <a:cubicBezTo>
                      <a:pt x="9709" y="11113"/>
                      <a:pt x="9688" y="11113"/>
                      <a:pt x="9668" y="11113"/>
                    </a:cubicBezTo>
                    <a:cubicBezTo>
                      <a:pt x="8720" y="11113"/>
                      <a:pt x="7777" y="11287"/>
                      <a:pt x="6890" y="11629"/>
                    </a:cubicBezTo>
                    <a:cubicBezTo>
                      <a:pt x="6611" y="11733"/>
                      <a:pt x="6335" y="11849"/>
                      <a:pt x="6060" y="11962"/>
                    </a:cubicBezTo>
                    <a:cubicBezTo>
                      <a:pt x="6018" y="11977"/>
                      <a:pt x="5971" y="11989"/>
                      <a:pt x="5925" y="11997"/>
                    </a:cubicBezTo>
                    <a:cubicBezTo>
                      <a:pt x="5917" y="11888"/>
                      <a:pt x="5967" y="11834"/>
                      <a:pt x="6022" y="11780"/>
                    </a:cubicBezTo>
                    <a:cubicBezTo>
                      <a:pt x="6281" y="11493"/>
                      <a:pt x="6583" y="11245"/>
                      <a:pt x="6917" y="11047"/>
                    </a:cubicBezTo>
                    <a:cubicBezTo>
                      <a:pt x="7467" y="10718"/>
                      <a:pt x="8079" y="10505"/>
                      <a:pt x="8714" y="10420"/>
                    </a:cubicBezTo>
                    <a:cubicBezTo>
                      <a:pt x="8970" y="10384"/>
                      <a:pt x="9228" y="10366"/>
                      <a:pt x="9486" y="10366"/>
                    </a:cubicBezTo>
                    <a:close/>
                    <a:moveTo>
                      <a:pt x="2323" y="7563"/>
                    </a:moveTo>
                    <a:cubicBezTo>
                      <a:pt x="2361" y="7563"/>
                      <a:pt x="2401" y="7571"/>
                      <a:pt x="2441" y="7587"/>
                    </a:cubicBezTo>
                    <a:cubicBezTo>
                      <a:pt x="2666" y="7684"/>
                      <a:pt x="2875" y="7812"/>
                      <a:pt x="3058" y="7975"/>
                    </a:cubicBezTo>
                    <a:cubicBezTo>
                      <a:pt x="3856" y="8672"/>
                      <a:pt x="4336" y="9552"/>
                      <a:pt x="4545" y="10582"/>
                    </a:cubicBezTo>
                    <a:cubicBezTo>
                      <a:pt x="4669" y="11175"/>
                      <a:pt x="4665" y="11787"/>
                      <a:pt x="4534" y="12376"/>
                    </a:cubicBezTo>
                    <a:cubicBezTo>
                      <a:pt x="4514" y="12438"/>
                      <a:pt x="4491" y="12496"/>
                      <a:pt x="4464" y="12555"/>
                    </a:cubicBezTo>
                    <a:lnTo>
                      <a:pt x="4429" y="12555"/>
                    </a:lnTo>
                    <a:cubicBezTo>
                      <a:pt x="4406" y="12508"/>
                      <a:pt x="4386" y="12462"/>
                      <a:pt x="4371" y="12411"/>
                    </a:cubicBezTo>
                    <a:cubicBezTo>
                      <a:pt x="4131" y="11485"/>
                      <a:pt x="3770" y="10598"/>
                      <a:pt x="3302" y="9761"/>
                    </a:cubicBezTo>
                    <a:cubicBezTo>
                      <a:pt x="3243" y="9664"/>
                      <a:pt x="3181" y="9567"/>
                      <a:pt x="3112" y="9474"/>
                    </a:cubicBezTo>
                    <a:cubicBezTo>
                      <a:pt x="3081" y="9439"/>
                      <a:pt x="3046" y="9408"/>
                      <a:pt x="3003" y="9385"/>
                    </a:cubicBezTo>
                    <a:cubicBezTo>
                      <a:pt x="2992" y="9376"/>
                      <a:pt x="2978" y="9372"/>
                      <a:pt x="2964" y="9372"/>
                    </a:cubicBezTo>
                    <a:cubicBezTo>
                      <a:pt x="2953" y="9372"/>
                      <a:pt x="2943" y="9374"/>
                      <a:pt x="2934" y="9377"/>
                    </a:cubicBezTo>
                    <a:cubicBezTo>
                      <a:pt x="2918" y="9401"/>
                      <a:pt x="2914" y="9428"/>
                      <a:pt x="2922" y="9451"/>
                    </a:cubicBezTo>
                    <a:cubicBezTo>
                      <a:pt x="2937" y="9494"/>
                      <a:pt x="2957" y="9536"/>
                      <a:pt x="2984" y="9575"/>
                    </a:cubicBezTo>
                    <a:cubicBezTo>
                      <a:pt x="3507" y="10427"/>
                      <a:pt x="3879" y="11346"/>
                      <a:pt x="4158" y="12303"/>
                    </a:cubicBezTo>
                    <a:cubicBezTo>
                      <a:pt x="4208" y="12462"/>
                      <a:pt x="4239" y="12624"/>
                      <a:pt x="4278" y="12787"/>
                    </a:cubicBezTo>
                    <a:cubicBezTo>
                      <a:pt x="4282" y="12818"/>
                      <a:pt x="4282" y="12853"/>
                      <a:pt x="4278" y="12884"/>
                    </a:cubicBezTo>
                    <a:cubicBezTo>
                      <a:pt x="4270" y="12950"/>
                      <a:pt x="4233" y="12978"/>
                      <a:pt x="4188" y="12978"/>
                    </a:cubicBezTo>
                    <a:cubicBezTo>
                      <a:pt x="4167" y="12978"/>
                      <a:pt x="4145" y="12972"/>
                      <a:pt x="4123" y="12961"/>
                    </a:cubicBezTo>
                    <a:cubicBezTo>
                      <a:pt x="3933" y="12872"/>
                      <a:pt x="3755" y="12756"/>
                      <a:pt x="3600" y="12613"/>
                    </a:cubicBezTo>
                    <a:cubicBezTo>
                      <a:pt x="3003" y="12082"/>
                      <a:pt x="2534" y="11427"/>
                      <a:pt x="2217" y="10691"/>
                    </a:cubicBezTo>
                    <a:cubicBezTo>
                      <a:pt x="2058" y="10307"/>
                      <a:pt x="1953" y="9901"/>
                      <a:pt x="1914" y="9486"/>
                    </a:cubicBezTo>
                    <a:cubicBezTo>
                      <a:pt x="1880" y="9157"/>
                      <a:pt x="1880" y="8827"/>
                      <a:pt x="1914" y="8502"/>
                    </a:cubicBezTo>
                    <a:cubicBezTo>
                      <a:pt x="1945" y="8242"/>
                      <a:pt x="2004" y="7986"/>
                      <a:pt x="2089" y="7742"/>
                    </a:cubicBezTo>
                    <a:cubicBezTo>
                      <a:pt x="2129" y="7625"/>
                      <a:pt x="2217" y="7563"/>
                      <a:pt x="2323" y="7563"/>
                    </a:cubicBezTo>
                    <a:close/>
                    <a:moveTo>
                      <a:pt x="425" y="11898"/>
                    </a:moveTo>
                    <a:cubicBezTo>
                      <a:pt x="443" y="11898"/>
                      <a:pt x="461" y="11900"/>
                      <a:pt x="481" y="11904"/>
                    </a:cubicBezTo>
                    <a:cubicBezTo>
                      <a:pt x="1167" y="12043"/>
                      <a:pt x="1729" y="12384"/>
                      <a:pt x="2186" y="12907"/>
                    </a:cubicBezTo>
                    <a:cubicBezTo>
                      <a:pt x="2779" y="13574"/>
                      <a:pt x="3181" y="14387"/>
                      <a:pt x="3352" y="15263"/>
                    </a:cubicBezTo>
                    <a:cubicBezTo>
                      <a:pt x="3429" y="15650"/>
                      <a:pt x="3484" y="16046"/>
                      <a:pt x="3511" y="16441"/>
                    </a:cubicBezTo>
                    <a:cubicBezTo>
                      <a:pt x="3515" y="16507"/>
                      <a:pt x="3538" y="16592"/>
                      <a:pt x="3445" y="16654"/>
                    </a:cubicBezTo>
                    <a:cubicBezTo>
                      <a:pt x="3410" y="16615"/>
                      <a:pt x="3379" y="16573"/>
                      <a:pt x="3348" y="16534"/>
                    </a:cubicBezTo>
                    <a:cubicBezTo>
                      <a:pt x="3027" y="16007"/>
                      <a:pt x="2720" y="15472"/>
                      <a:pt x="2376" y="14957"/>
                    </a:cubicBezTo>
                    <a:cubicBezTo>
                      <a:pt x="2112" y="14558"/>
                      <a:pt x="1802" y="14190"/>
                      <a:pt x="1512" y="13806"/>
                    </a:cubicBezTo>
                    <a:cubicBezTo>
                      <a:pt x="1473" y="13760"/>
                      <a:pt x="1426" y="13717"/>
                      <a:pt x="1380" y="13678"/>
                    </a:cubicBezTo>
                    <a:cubicBezTo>
                      <a:pt x="1366" y="13662"/>
                      <a:pt x="1348" y="13654"/>
                      <a:pt x="1329" y="13654"/>
                    </a:cubicBezTo>
                    <a:cubicBezTo>
                      <a:pt x="1312" y="13654"/>
                      <a:pt x="1294" y="13661"/>
                      <a:pt x="1279" y="13674"/>
                    </a:cubicBezTo>
                    <a:cubicBezTo>
                      <a:pt x="1248" y="13698"/>
                      <a:pt x="1244" y="13744"/>
                      <a:pt x="1267" y="13775"/>
                    </a:cubicBezTo>
                    <a:cubicBezTo>
                      <a:pt x="1298" y="13822"/>
                      <a:pt x="1333" y="13868"/>
                      <a:pt x="1372" y="13915"/>
                    </a:cubicBezTo>
                    <a:cubicBezTo>
                      <a:pt x="1833" y="14453"/>
                      <a:pt x="2244" y="15027"/>
                      <a:pt x="2608" y="15635"/>
                    </a:cubicBezTo>
                    <a:cubicBezTo>
                      <a:pt x="2829" y="16007"/>
                      <a:pt x="3050" y="16375"/>
                      <a:pt x="3267" y="16747"/>
                    </a:cubicBezTo>
                    <a:cubicBezTo>
                      <a:pt x="3290" y="16786"/>
                      <a:pt x="3333" y="16828"/>
                      <a:pt x="3294" y="16875"/>
                    </a:cubicBezTo>
                    <a:cubicBezTo>
                      <a:pt x="3273" y="16901"/>
                      <a:pt x="3249" y="16910"/>
                      <a:pt x="3223" y="16910"/>
                    </a:cubicBezTo>
                    <a:cubicBezTo>
                      <a:pt x="3196" y="16910"/>
                      <a:pt x="3167" y="16900"/>
                      <a:pt x="3139" y="16890"/>
                    </a:cubicBezTo>
                    <a:cubicBezTo>
                      <a:pt x="2748" y="16770"/>
                      <a:pt x="2387" y="16569"/>
                      <a:pt x="2077" y="16301"/>
                    </a:cubicBezTo>
                    <a:cubicBezTo>
                      <a:pt x="1419" y="15736"/>
                      <a:pt x="903" y="15015"/>
                      <a:pt x="578" y="14209"/>
                    </a:cubicBezTo>
                    <a:cubicBezTo>
                      <a:pt x="384" y="13744"/>
                      <a:pt x="260" y="13256"/>
                      <a:pt x="210" y="12756"/>
                    </a:cubicBezTo>
                    <a:cubicBezTo>
                      <a:pt x="186" y="12539"/>
                      <a:pt x="183" y="12322"/>
                      <a:pt x="206" y="12105"/>
                    </a:cubicBezTo>
                    <a:cubicBezTo>
                      <a:pt x="223" y="11974"/>
                      <a:pt x="307" y="11898"/>
                      <a:pt x="425" y="11898"/>
                    </a:cubicBezTo>
                    <a:close/>
                    <a:moveTo>
                      <a:pt x="8621" y="14275"/>
                    </a:moveTo>
                    <a:cubicBezTo>
                      <a:pt x="8717" y="14275"/>
                      <a:pt x="8813" y="14277"/>
                      <a:pt x="8908" y="14283"/>
                    </a:cubicBezTo>
                    <a:cubicBezTo>
                      <a:pt x="9172" y="14306"/>
                      <a:pt x="9431" y="14352"/>
                      <a:pt x="9683" y="14430"/>
                    </a:cubicBezTo>
                    <a:cubicBezTo>
                      <a:pt x="9811" y="14469"/>
                      <a:pt x="9857" y="14550"/>
                      <a:pt x="9819" y="14690"/>
                    </a:cubicBezTo>
                    <a:cubicBezTo>
                      <a:pt x="9745" y="14926"/>
                      <a:pt x="9633" y="15147"/>
                      <a:pt x="9489" y="15348"/>
                    </a:cubicBezTo>
                    <a:cubicBezTo>
                      <a:pt x="9191" y="15782"/>
                      <a:pt x="8792" y="16092"/>
                      <a:pt x="8335" y="16340"/>
                    </a:cubicBezTo>
                    <a:cubicBezTo>
                      <a:pt x="7796" y="16638"/>
                      <a:pt x="7207" y="16828"/>
                      <a:pt x="6595" y="16902"/>
                    </a:cubicBezTo>
                    <a:cubicBezTo>
                      <a:pt x="6424" y="16922"/>
                      <a:pt x="6252" y="16932"/>
                      <a:pt x="6080" y="16932"/>
                    </a:cubicBezTo>
                    <a:cubicBezTo>
                      <a:pt x="5786" y="16932"/>
                      <a:pt x="5491" y="16903"/>
                      <a:pt x="5200" y="16844"/>
                    </a:cubicBezTo>
                    <a:cubicBezTo>
                      <a:pt x="5123" y="16832"/>
                      <a:pt x="5053" y="16786"/>
                      <a:pt x="5014" y="16716"/>
                    </a:cubicBezTo>
                    <a:cubicBezTo>
                      <a:pt x="5065" y="16685"/>
                      <a:pt x="5111" y="16658"/>
                      <a:pt x="5165" y="16635"/>
                    </a:cubicBezTo>
                    <a:cubicBezTo>
                      <a:pt x="6107" y="16309"/>
                      <a:pt x="7017" y="15906"/>
                      <a:pt x="7893" y="15426"/>
                    </a:cubicBezTo>
                    <a:cubicBezTo>
                      <a:pt x="7951" y="15391"/>
                      <a:pt x="8009" y="15356"/>
                      <a:pt x="8064" y="15321"/>
                    </a:cubicBezTo>
                    <a:cubicBezTo>
                      <a:pt x="8087" y="15309"/>
                      <a:pt x="8102" y="15290"/>
                      <a:pt x="8114" y="15271"/>
                    </a:cubicBezTo>
                    <a:cubicBezTo>
                      <a:pt x="8129" y="15240"/>
                      <a:pt x="8141" y="15189"/>
                      <a:pt x="8129" y="15170"/>
                    </a:cubicBezTo>
                    <a:cubicBezTo>
                      <a:pt x="8108" y="15157"/>
                      <a:pt x="8085" y="15149"/>
                      <a:pt x="8063" y="15149"/>
                    </a:cubicBezTo>
                    <a:cubicBezTo>
                      <a:pt x="8053" y="15149"/>
                      <a:pt x="8042" y="15151"/>
                      <a:pt x="8033" y="15154"/>
                    </a:cubicBezTo>
                    <a:cubicBezTo>
                      <a:pt x="7959" y="15178"/>
                      <a:pt x="7893" y="15213"/>
                      <a:pt x="7827" y="15251"/>
                    </a:cubicBezTo>
                    <a:cubicBezTo>
                      <a:pt x="6971" y="15720"/>
                      <a:pt x="6076" y="16123"/>
                      <a:pt x="5154" y="16456"/>
                    </a:cubicBezTo>
                    <a:cubicBezTo>
                      <a:pt x="5111" y="16472"/>
                      <a:pt x="5065" y="16487"/>
                      <a:pt x="5018" y="16499"/>
                    </a:cubicBezTo>
                    <a:cubicBezTo>
                      <a:pt x="5003" y="16502"/>
                      <a:pt x="4990" y="16504"/>
                      <a:pt x="4978" y="16504"/>
                    </a:cubicBezTo>
                    <a:cubicBezTo>
                      <a:pt x="4924" y="16504"/>
                      <a:pt x="4899" y="16468"/>
                      <a:pt x="4906" y="16398"/>
                    </a:cubicBezTo>
                    <a:cubicBezTo>
                      <a:pt x="4913" y="16363"/>
                      <a:pt x="4925" y="16332"/>
                      <a:pt x="4941" y="16301"/>
                    </a:cubicBezTo>
                    <a:cubicBezTo>
                      <a:pt x="5169" y="15825"/>
                      <a:pt x="5514" y="15414"/>
                      <a:pt x="5944" y="15108"/>
                    </a:cubicBezTo>
                    <a:cubicBezTo>
                      <a:pt x="6506" y="14693"/>
                      <a:pt x="7168" y="14426"/>
                      <a:pt x="7862" y="14333"/>
                    </a:cubicBezTo>
                    <a:cubicBezTo>
                      <a:pt x="8113" y="14294"/>
                      <a:pt x="8367" y="14275"/>
                      <a:pt x="8621" y="14275"/>
                    </a:cubicBezTo>
                    <a:close/>
                    <a:moveTo>
                      <a:pt x="8238" y="3682"/>
                    </a:moveTo>
                    <a:lnTo>
                      <a:pt x="8261" y="3693"/>
                    </a:lnTo>
                    <a:cubicBezTo>
                      <a:pt x="8250" y="3736"/>
                      <a:pt x="8234" y="3779"/>
                      <a:pt x="8219" y="3821"/>
                    </a:cubicBezTo>
                    <a:cubicBezTo>
                      <a:pt x="7800" y="4724"/>
                      <a:pt x="7440" y="5654"/>
                      <a:pt x="7091" y="6584"/>
                    </a:cubicBezTo>
                    <a:cubicBezTo>
                      <a:pt x="6800" y="7359"/>
                      <a:pt x="6556" y="8149"/>
                      <a:pt x="6281" y="8928"/>
                    </a:cubicBezTo>
                    <a:cubicBezTo>
                      <a:pt x="5940" y="9901"/>
                      <a:pt x="5715" y="10908"/>
                      <a:pt x="5479" y="11908"/>
                    </a:cubicBezTo>
                    <a:cubicBezTo>
                      <a:pt x="5231" y="12961"/>
                      <a:pt x="4995" y="14015"/>
                      <a:pt x="4809" y="15081"/>
                    </a:cubicBezTo>
                    <a:cubicBezTo>
                      <a:pt x="4689" y="15755"/>
                      <a:pt x="4572" y="16429"/>
                      <a:pt x="4483" y="17107"/>
                    </a:cubicBezTo>
                    <a:cubicBezTo>
                      <a:pt x="4425" y="17541"/>
                      <a:pt x="4406" y="17983"/>
                      <a:pt x="4386" y="18425"/>
                    </a:cubicBezTo>
                    <a:cubicBezTo>
                      <a:pt x="4359" y="18975"/>
                      <a:pt x="4352" y="19521"/>
                      <a:pt x="4336" y="20071"/>
                    </a:cubicBezTo>
                    <a:cubicBezTo>
                      <a:pt x="4336" y="20114"/>
                      <a:pt x="4332" y="20153"/>
                      <a:pt x="4325" y="20191"/>
                    </a:cubicBezTo>
                    <a:cubicBezTo>
                      <a:pt x="4305" y="20312"/>
                      <a:pt x="4243" y="20405"/>
                      <a:pt x="4119" y="20428"/>
                    </a:cubicBezTo>
                    <a:cubicBezTo>
                      <a:pt x="3980" y="20455"/>
                      <a:pt x="3840" y="20478"/>
                      <a:pt x="3697" y="20490"/>
                    </a:cubicBezTo>
                    <a:cubicBezTo>
                      <a:pt x="3643" y="20490"/>
                      <a:pt x="3592" y="20478"/>
                      <a:pt x="3542" y="20455"/>
                    </a:cubicBezTo>
                    <a:cubicBezTo>
                      <a:pt x="3480" y="20432"/>
                      <a:pt x="3441" y="20370"/>
                      <a:pt x="3449" y="20300"/>
                    </a:cubicBezTo>
                    <a:cubicBezTo>
                      <a:pt x="3460" y="19897"/>
                      <a:pt x="3468" y="19490"/>
                      <a:pt x="3484" y="19083"/>
                    </a:cubicBezTo>
                    <a:cubicBezTo>
                      <a:pt x="3495" y="18769"/>
                      <a:pt x="3515" y="18460"/>
                      <a:pt x="3538" y="18150"/>
                    </a:cubicBezTo>
                    <a:cubicBezTo>
                      <a:pt x="3573" y="17642"/>
                      <a:pt x="3643" y="17138"/>
                      <a:pt x="3747" y="16638"/>
                    </a:cubicBezTo>
                    <a:cubicBezTo>
                      <a:pt x="3898" y="15879"/>
                      <a:pt x="4049" y="15120"/>
                      <a:pt x="4216" y="14364"/>
                    </a:cubicBezTo>
                    <a:cubicBezTo>
                      <a:pt x="4325" y="13884"/>
                      <a:pt x="4476" y="13415"/>
                      <a:pt x="4592" y="12938"/>
                    </a:cubicBezTo>
                    <a:cubicBezTo>
                      <a:pt x="4820" y="12032"/>
                      <a:pt x="5061" y="11129"/>
                      <a:pt x="5371" y="10249"/>
                    </a:cubicBezTo>
                    <a:cubicBezTo>
                      <a:pt x="5677" y="9381"/>
                      <a:pt x="5971" y="8513"/>
                      <a:pt x="6301" y="7657"/>
                    </a:cubicBezTo>
                    <a:cubicBezTo>
                      <a:pt x="6676" y="6677"/>
                      <a:pt x="7110" y="5720"/>
                      <a:pt x="7606" y="4794"/>
                    </a:cubicBezTo>
                    <a:cubicBezTo>
                      <a:pt x="7769" y="4488"/>
                      <a:pt x="7920" y="4178"/>
                      <a:pt x="8079" y="3868"/>
                    </a:cubicBezTo>
                    <a:cubicBezTo>
                      <a:pt x="8110" y="3790"/>
                      <a:pt x="8164" y="3724"/>
                      <a:pt x="8238" y="3682"/>
                    </a:cubicBezTo>
                    <a:close/>
                    <a:moveTo>
                      <a:pt x="9491" y="1"/>
                    </a:moveTo>
                    <a:cubicBezTo>
                      <a:pt x="9458" y="1"/>
                      <a:pt x="9417" y="15"/>
                      <a:pt x="9362" y="47"/>
                    </a:cubicBezTo>
                    <a:cubicBezTo>
                      <a:pt x="9323" y="67"/>
                      <a:pt x="9288" y="82"/>
                      <a:pt x="9249" y="98"/>
                    </a:cubicBezTo>
                    <a:cubicBezTo>
                      <a:pt x="8195" y="605"/>
                      <a:pt x="7416" y="1384"/>
                      <a:pt x="6944" y="2461"/>
                    </a:cubicBezTo>
                    <a:cubicBezTo>
                      <a:pt x="6727" y="2942"/>
                      <a:pt x="6599" y="3457"/>
                      <a:pt x="6568" y="3984"/>
                    </a:cubicBezTo>
                    <a:cubicBezTo>
                      <a:pt x="6545" y="4433"/>
                      <a:pt x="6622" y="4887"/>
                      <a:pt x="6797" y="5305"/>
                    </a:cubicBezTo>
                    <a:cubicBezTo>
                      <a:pt x="6893" y="5538"/>
                      <a:pt x="6890" y="5801"/>
                      <a:pt x="6785" y="6034"/>
                    </a:cubicBezTo>
                    <a:cubicBezTo>
                      <a:pt x="6576" y="6526"/>
                      <a:pt x="6363" y="7018"/>
                      <a:pt x="6149" y="7506"/>
                    </a:cubicBezTo>
                    <a:cubicBezTo>
                      <a:pt x="6138" y="7529"/>
                      <a:pt x="6126" y="7549"/>
                      <a:pt x="6111" y="7568"/>
                    </a:cubicBezTo>
                    <a:lnTo>
                      <a:pt x="6087" y="7564"/>
                    </a:lnTo>
                    <a:cubicBezTo>
                      <a:pt x="6080" y="7514"/>
                      <a:pt x="6068" y="7463"/>
                      <a:pt x="6064" y="7409"/>
                    </a:cubicBezTo>
                    <a:cubicBezTo>
                      <a:pt x="6053" y="7266"/>
                      <a:pt x="6060" y="7119"/>
                      <a:pt x="6033" y="6975"/>
                    </a:cubicBezTo>
                    <a:cubicBezTo>
                      <a:pt x="5925" y="6340"/>
                      <a:pt x="5704" y="5728"/>
                      <a:pt x="5378" y="5170"/>
                    </a:cubicBezTo>
                    <a:cubicBezTo>
                      <a:pt x="5049" y="4616"/>
                      <a:pt x="4619" y="4131"/>
                      <a:pt x="4111" y="3736"/>
                    </a:cubicBezTo>
                    <a:cubicBezTo>
                      <a:pt x="3856" y="3531"/>
                      <a:pt x="3561" y="3387"/>
                      <a:pt x="3274" y="3232"/>
                    </a:cubicBezTo>
                    <a:cubicBezTo>
                      <a:pt x="3244" y="3216"/>
                      <a:pt x="3218" y="3208"/>
                      <a:pt x="3197" y="3208"/>
                    </a:cubicBezTo>
                    <a:cubicBezTo>
                      <a:pt x="3156" y="3208"/>
                      <a:pt x="3128" y="3237"/>
                      <a:pt x="3100" y="3298"/>
                    </a:cubicBezTo>
                    <a:cubicBezTo>
                      <a:pt x="3069" y="3360"/>
                      <a:pt x="3046" y="3426"/>
                      <a:pt x="3023" y="3488"/>
                    </a:cubicBezTo>
                    <a:cubicBezTo>
                      <a:pt x="2837" y="3953"/>
                      <a:pt x="2767" y="4457"/>
                      <a:pt x="2829" y="4953"/>
                    </a:cubicBezTo>
                    <a:cubicBezTo>
                      <a:pt x="2887" y="5410"/>
                      <a:pt x="3023" y="5848"/>
                      <a:pt x="3232" y="6258"/>
                    </a:cubicBezTo>
                    <a:cubicBezTo>
                      <a:pt x="3681" y="7184"/>
                      <a:pt x="4390" y="7839"/>
                      <a:pt x="5351" y="8219"/>
                    </a:cubicBezTo>
                    <a:cubicBezTo>
                      <a:pt x="5440" y="8250"/>
                      <a:pt x="5530" y="8285"/>
                      <a:pt x="5615" y="8324"/>
                    </a:cubicBezTo>
                    <a:cubicBezTo>
                      <a:pt x="5770" y="8405"/>
                      <a:pt x="5789" y="8463"/>
                      <a:pt x="5735" y="8626"/>
                    </a:cubicBezTo>
                    <a:cubicBezTo>
                      <a:pt x="5448" y="9474"/>
                      <a:pt x="5161" y="10319"/>
                      <a:pt x="4875" y="11168"/>
                    </a:cubicBezTo>
                    <a:cubicBezTo>
                      <a:pt x="4863" y="11202"/>
                      <a:pt x="4848" y="11233"/>
                      <a:pt x="4832" y="11264"/>
                    </a:cubicBezTo>
                    <a:lnTo>
                      <a:pt x="4805" y="11260"/>
                    </a:lnTo>
                    <a:cubicBezTo>
                      <a:pt x="4797" y="11230"/>
                      <a:pt x="4786" y="11199"/>
                      <a:pt x="4782" y="11164"/>
                    </a:cubicBezTo>
                    <a:cubicBezTo>
                      <a:pt x="4743" y="10904"/>
                      <a:pt x="4727" y="10637"/>
                      <a:pt x="4669" y="10381"/>
                    </a:cubicBezTo>
                    <a:cubicBezTo>
                      <a:pt x="4460" y="9416"/>
                      <a:pt x="3956" y="8541"/>
                      <a:pt x="3220" y="7882"/>
                    </a:cubicBezTo>
                    <a:cubicBezTo>
                      <a:pt x="2953" y="7638"/>
                      <a:pt x="2635" y="7448"/>
                      <a:pt x="2290" y="7332"/>
                    </a:cubicBezTo>
                    <a:cubicBezTo>
                      <a:pt x="2268" y="7324"/>
                      <a:pt x="2245" y="7320"/>
                      <a:pt x="2222" y="7320"/>
                    </a:cubicBezTo>
                    <a:cubicBezTo>
                      <a:pt x="2209" y="7320"/>
                      <a:pt x="2196" y="7321"/>
                      <a:pt x="2182" y="7324"/>
                    </a:cubicBezTo>
                    <a:cubicBezTo>
                      <a:pt x="2062" y="7336"/>
                      <a:pt x="2007" y="7421"/>
                      <a:pt x="1969" y="7525"/>
                    </a:cubicBezTo>
                    <a:cubicBezTo>
                      <a:pt x="1732" y="8169"/>
                      <a:pt x="1655" y="8854"/>
                      <a:pt x="1736" y="9536"/>
                    </a:cubicBezTo>
                    <a:cubicBezTo>
                      <a:pt x="1814" y="10207"/>
                      <a:pt x="2038" y="10854"/>
                      <a:pt x="2395" y="11431"/>
                    </a:cubicBezTo>
                    <a:cubicBezTo>
                      <a:pt x="2608" y="11780"/>
                      <a:pt x="2860" y="12105"/>
                      <a:pt x="3139" y="12407"/>
                    </a:cubicBezTo>
                    <a:cubicBezTo>
                      <a:pt x="3356" y="12651"/>
                      <a:pt x="3612" y="12865"/>
                      <a:pt x="3894" y="13031"/>
                    </a:cubicBezTo>
                    <a:cubicBezTo>
                      <a:pt x="3968" y="13074"/>
                      <a:pt x="4042" y="13120"/>
                      <a:pt x="4104" y="13175"/>
                    </a:cubicBezTo>
                    <a:cubicBezTo>
                      <a:pt x="4150" y="13213"/>
                      <a:pt x="4185" y="13264"/>
                      <a:pt x="4197" y="13322"/>
                    </a:cubicBezTo>
                    <a:cubicBezTo>
                      <a:pt x="4212" y="13450"/>
                      <a:pt x="4208" y="13581"/>
                      <a:pt x="4189" y="13709"/>
                    </a:cubicBezTo>
                    <a:cubicBezTo>
                      <a:pt x="4135" y="13961"/>
                      <a:pt x="4057" y="14213"/>
                      <a:pt x="3999" y="14465"/>
                    </a:cubicBezTo>
                    <a:cubicBezTo>
                      <a:pt x="3902" y="14918"/>
                      <a:pt x="3805" y="15375"/>
                      <a:pt x="3708" y="15829"/>
                    </a:cubicBezTo>
                    <a:cubicBezTo>
                      <a:pt x="3697" y="15864"/>
                      <a:pt x="3708" y="15910"/>
                      <a:pt x="3650" y="15941"/>
                    </a:cubicBezTo>
                    <a:cubicBezTo>
                      <a:pt x="3639" y="15914"/>
                      <a:pt x="3627" y="15887"/>
                      <a:pt x="3623" y="15860"/>
                    </a:cubicBezTo>
                    <a:cubicBezTo>
                      <a:pt x="3592" y="15689"/>
                      <a:pt x="3569" y="15523"/>
                      <a:pt x="3542" y="15356"/>
                    </a:cubicBezTo>
                    <a:cubicBezTo>
                      <a:pt x="3402" y="14500"/>
                      <a:pt x="3046" y="13694"/>
                      <a:pt x="2507" y="13012"/>
                    </a:cubicBezTo>
                    <a:cubicBezTo>
                      <a:pt x="2073" y="12454"/>
                      <a:pt x="1543" y="12024"/>
                      <a:pt x="857" y="11811"/>
                    </a:cubicBezTo>
                    <a:cubicBezTo>
                      <a:pt x="667" y="11756"/>
                      <a:pt x="473" y="11710"/>
                      <a:pt x="276" y="11679"/>
                    </a:cubicBezTo>
                    <a:cubicBezTo>
                      <a:pt x="254" y="11675"/>
                      <a:pt x="236" y="11673"/>
                      <a:pt x="220" y="11673"/>
                    </a:cubicBezTo>
                    <a:cubicBezTo>
                      <a:pt x="163" y="11673"/>
                      <a:pt x="140" y="11703"/>
                      <a:pt x="113" y="11776"/>
                    </a:cubicBezTo>
                    <a:cubicBezTo>
                      <a:pt x="86" y="11838"/>
                      <a:pt x="66" y="11904"/>
                      <a:pt x="55" y="11970"/>
                    </a:cubicBezTo>
                    <a:cubicBezTo>
                      <a:pt x="0" y="12345"/>
                      <a:pt x="12" y="12729"/>
                      <a:pt x="82" y="13101"/>
                    </a:cubicBezTo>
                    <a:cubicBezTo>
                      <a:pt x="225" y="13934"/>
                      <a:pt x="551" y="14724"/>
                      <a:pt x="1043" y="15410"/>
                    </a:cubicBezTo>
                    <a:cubicBezTo>
                      <a:pt x="1326" y="15813"/>
                      <a:pt x="1659" y="16177"/>
                      <a:pt x="2035" y="16491"/>
                    </a:cubicBezTo>
                    <a:cubicBezTo>
                      <a:pt x="2403" y="16790"/>
                      <a:pt x="2829" y="17007"/>
                      <a:pt x="3282" y="17134"/>
                    </a:cubicBezTo>
                    <a:cubicBezTo>
                      <a:pt x="3375" y="17154"/>
                      <a:pt x="3437" y="17239"/>
                      <a:pt x="3429" y="17332"/>
                    </a:cubicBezTo>
                    <a:cubicBezTo>
                      <a:pt x="3429" y="17378"/>
                      <a:pt x="3426" y="17425"/>
                      <a:pt x="3422" y="17475"/>
                    </a:cubicBezTo>
                    <a:cubicBezTo>
                      <a:pt x="3410" y="17557"/>
                      <a:pt x="3395" y="17642"/>
                      <a:pt x="3391" y="17727"/>
                    </a:cubicBezTo>
                    <a:cubicBezTo>
                      <a:pt x="3356" y="18212"/>
                      <a:pt x="3317" y="18700"/>
                      <a:pt x="3294" y="19188"/>
                    </a:cubicBezTo>
                    <a:cubicBezTo>
                      <a:pt x="3274" y="19591"/>
                      <a:pt x="3271" y="19994"/>
                      <a:pt x="3267" y="20397"/>
                    </a:cubicBezTo>
                    <a:cubicBezTo>
                      <a:pt x="3263" y="20587"/>
                      <a:pt x="3344" y="20668"/>
                      <a:pt x="3534" y="20680"/>
                    </a:cubicBezTo>
                    <a:lnTo>
                      <a:pt x="3615" y="20680"/>
                    </a:lnTo>
                    <a:cubicBezTo>
                      <a:pt x="3852" y="20672"/>
                      <a:pt x="4088" y="20637"/>
                      <a:pt x="4317" y="20567"/>
                    </a:cubicBezTo>
                    <a:cubicBezTo>
                      <a:pt x="4487" y="20521"/>
                      <a:pt x="4526" y="20467"/>
                      <a:pt x="4526" y="20284"/>
                    </a:cubicBezTo>
                    <a:cubicBezTo>
                      <a:pt x="4518" y="19409"/>
                      <a:pt x="4565" y="18533"/>
                      <a:pt x="4619" y="17661"/>
                    </a:cubicBezTo>
                    <a:cubicBezTo>
                      <a:pt x="4627" y="17491"/>
                      <a:pt x="4650" y="17320"/>
                      <a:pt x="4681" y="17150"/>
                    </a:cubicBezTo>
                    <a:cubicBezTo>
                      <a:pt x="4709" y="17003"/>
                      <a:pt x="4754" y="16947"/>
                      <a:pt x="4852" y="16947"/>
                    </a:cubicBezTo>
                    <a:cubicBezTo>
                      <a:pt x="4888" y="16947"/>
                      <a:pt x="4931" y="16954"/>
                      <a:pt x="4983" y="16968"/>
                    </a:cubicBezTo>
                    <a:cubicBezTo>
                      <a:pt x="5336" y="17057"/>
                      <a:pt x="5698" y="17102"/>
                      <a:pt x="6062" y="17102"/>
                    </a:cubicBezTo>
                    <a:cubicBezTo>
                      <a:pt x="6233" y="17102"/>
                      <a:pt x="6405" y="17092"/>
                      <a:pt x="6576" y="17072"/>
                    </a:cubicBezTo>
                    <a:cubicBezTo>
                      <a:pt x="7083" y="17018"/>
                      <a:pt x="7575" y="16886"/>
                      <a:pt x="8040" y="16681"/>
                    </a:cubicBezTo>
                    <a:cubicBezTo>
                      <a:pt x="8575" y="16445"/>
                      <a:pt x="9055" y="16139"/>
                      <a:pt x="9439" y="15693"/>
                    </a:cubicBezTo>
                    <a:cubicBezTo>
                      <a:pt x="9699" y="15399"/>
                      <a:pt x="9892" y="15050"/>
                      <a:pt x="9997" y="14674"/>
                    </a:cubicBezTo>
                    <a:cubicBezTo>
                      <a:pt x="10059" y="14449"/>
                      <a:pt x="9993" y="14318"/>
                      <a:pt x="9768" y="14232"/>
                    </a:cubicBezTo>
                    <a:cubicBezTo>
                      <a:pt x="9609" y="14178"/>
                      <a:pt x="9447" y="14147"/>
                      <a:pt x="9284" y="14135"/>
                    </a:cubicBezTo>
                    <a:cubicBezTo>
                      <a:pt x="9056" y="14106"/>
                      <a:pt x="8828" y="14092"/>
                      <a:pt x="8599" y="14092"/>
                    </a:cubicBezTo>
                    <a:cubicBezTo>
                      <a:pt x="8430" y="14092"/>
                      <a:pt x="8262" y="14100"/>
                      <a:pt x="8095" y="14116"/>
                    </a:cubicBezTo>
                    <a:cubicBezTo>
                      <a:pt x="7618" y="14159"/>
                      <a:pt x="7145" y="14275"/>
                      <a:pt x="6704" y="14461"/>
                    </a:cubicBezTo>
                    <a:cubicBezTo>
                      <a:pt x="5960" y="14786"/>
                      <a:pt x="5344" y="15259"/>
                      <a:pt x="4921" y="15964"/>
                    </a:cubicBezTo>
                    <a:cubicBezTo>
                      <a:pt x="4902" y="15988"/>
                      <a:pt x="4886" y="16011"/>
                      <a:pt x="4867" y="16030"/>
                    </a:cubicBezTo>
                    <a:lnTo>
                      <a:pt x="4840" y="16007"/>
                    </a:lnTo>
                    <a:cubicBezTo>
                      <a:pt x="4844" y="15972"/>
                      <a:pt x="4844" y="15933"/>
                      <a:pt x="4851" y="15898"/>
                    </a:cubicBezTo>
                    <a:cubicBezTo>
                      <a:pt x="4968" y="15263"/>
                      <a:pt x="5084" y="14624"/>
                      <a:pt x="5212" y="13992"/>
                    </a:cubicBezTo>
                    <a:cubicBezTo>
                      <a:pt x="5289" y="13585"/>
                      <a:pt x="5378" y="13182"/>
                      <a:pt x="5475" y="12779"/>
                    </a:cubicBezTo>
                    <a:cubicBezTo>
                      <a:pt x="5499" y="12682"/>
                      <a:pt x="5545" y="12589"/>
                      <a:pt x="5603" y="12508"/>
                    </a:cubicBezTo>
                    <a:cubicBezTo>
                      <a:pt x="5633" y="12449"/>
                      <a:pt x="5692" y="12417"/>
                      <a:pt x="5753" y="12417"/>
                    </a:cubicBezTo>
                    <a:cubicBezTo>
                      <a:pt x="5788" y="12417"/>
                      <a:pt x="5824" y="12427"/>
                      <a:pt x="5855" y="12450"/>
                    </a:cubicBezTo>
                    <a:cubicBezTo>
                      <a:pt x="6440" y="12810"/>
                      <a:pt x="7083" y="12973"/>
                      <a:pt x="7765" y="13000"/>
                    </a:cubicBezTo>
                    <a:cubicBezTo>
                      <a:pt x="7848" y="13004"/>
                      <a:pt x="7932" y="13006"/>
                      <a:pt x="8015" y="13006"/>
                    </a:cubicBezTo>
                    <a:cubicBezTo>
                      <a:pt x="8332" y="13006"/>
                      <a:pt x="8650" y="12977"/>
                      <a:pt x="8962" y="12919"/>
                    </a:cubicBezTo>
                    <a:cubicBezTo>
                      <a:pt x="9594" y="12806"/>
                      <a:pt x="10191" y="12593"/>
                      <a:pt x="10722" y="12221"/>
                    </a:cubicBezTo>
                    <a:cubicBezTo>
                      <a:pt x="11140" y="11923"/>
                      <a:pt x="11465" y="11512"/>
                      <a:pt x="11663" y="11036"/>
                    </a:cubicBezTo>
                    <a:cubicBezTo>
                      <a:pt x="11721" y="10896"/>
                      <a:pt x="11694" y="10815"/>
                      <a:pt x="11578" y="10718"/>
                    </a:cubicBezTo>
                    <a:cubicBezTo>
                      <a:pt x="11551" y="10695"/>
                      <a:pt x="11520" y="10672"/>
                      <a:pt x="11485" y="10656"/>
                    </a:cubicBezTo>
                    <a:cubicBezTo>
                      <a:pt x="11144" y="10482"/>
                      <a:pt x="10791" y="10331"/>
                      <a:pt x="10408" y="10265"/>
                    </a:cubicBezTo>
                    <a:cubicBezTo>
                      <a:pt x="10109" y="10214"/>
                      <a:pt x="9807" y="10187"/>
                      <a:pt x="9504" y="10187"/>
                    </a:cubicBezTo>
                    <a:cubicBezTo>
                      <a:pt x="9370" y="10187"/>
                      <a:pt x="9236" y="10192"/>
                      <a:pt x="9102" y="10203"/>
                    </a:cubicBezTo>
                    <a:cubicBezTo>
                      <a:pt x="8590" y="10230"/>
                      <a:pt x="8087" y="10334"/>
                      <a:pt x="7606" y="10513"/>
                    </a:cubicBezTo>
                    <a:cubicBezTo>
                      <a:pt x="6936" y="10768"/>
                      <a:pt x="6347" y="11144"/>
                      <a:pt x="5867" y="11679"/>
                    </a:cubicBezTo>
                    <a:cubicBezTo>
                      <a:pt x="5841" y="11707"/>
                      <a:pt x="5824" y="11757"/>
                      <a:pt x="5786" y="11757"/>
                    </a:cubicBezTo>
                    <a:cubicBezTo>
                      <a:pt x="5778" y="11757"/>
                      <a:pt x="5769" y="11754"/>
                      <a:pt x="5758" y="11749"/>
                    </a:cubicBezTo>
                    <a:cubicBezTo>
                      <a:pt x="5696" y="11722"/>
                      <a:pt x="5731" y="11656"/>
                      <a:pt x="5739" y="11613"/>
                    </a:cubicBezTo>
                    <a:cubicBezTo>
                      <a:pt x="5874" y="11067"/>
                      <a:pt x="6010" y="10520"/>
                      <a:pt x="6146" y="9974"/>
                    </a:cubicBezTo>
                    <a:cubicBezTo>
                      <a:pt x="6184" y="9831"/>
                      <a:pt x="6235" y="9684"/>
                      <a:pt x="6285" y="9540"/>
                    </a:cubicBezTo>
                    <a:cubicBezTo>
                      <a:pt x="6320" y="9436"/>
                      <a:pt x="6413" y="9358"/>
                      <a:pt x="6525" y="9346"/>
                    </a:cubicBezTo>
                    <a:cubicBezTo>
                      <a:pt x="6549" y="9344"/>
                      <a:pt x="6572" y="9342"/>
                      <a:pt x="6596" y="9342"/>
                    </a:cubicBezTo>
                    <a:cubicBezTo>
                      <a:pt x="6640" y="9342"/>
                      <a:pt x="6684" y="9347"/>
                      <a:pt x="6727" y="9354"/>
                    </a:cubicBezTo>
                    <a:cubicBezTo>
                      <a:pt x="6983" y="9409"/>
                      <a:pt x="7239" y="9440"/>
                      <a:pt x="7497" y="9440"/>
                    </a:cubicBezTo>
                    <a:cubicBezTo>
                      <a:pt x="7680" y="9440"/>
                      <a:pt x="7863" y="9424"/>
                      <a:pt x="8048" y="9389"/>
                    </a:cubicBezTo>
                    <a:cubicBezTo>
                      <a:pt x="8656" y="9269"/>
                      <a:pt x="9226" y="9013"/>
                      <a:pt x="9722" y="8641"/>
                    </a:cubicBezTo>
                    <a:cubicBezTo>
                      <a:pt x="10330" y="8196"/>
                      <a:pt x="10780" y="7622"/>
                      <a:pt x="11035" y="6913"/>
                    </a:cubicBezTo>
                    <a:cubicBezTo>
                      <a:pt x="11132" y="6646"/>
                      <a:pt x="11206" y="6367"/>
                      <a:pt x="11248" y="6088"/>
                    </a:cubicBezTo>
                    <a:cubicBezTo>
                      <a:pt x="11276" y="5906"/>
                      <a:pt x="11194" y="5817"/>
                      <a:pt x="11028" y="5817"/>
                    </a:cubicBezTo>
                    <a:lnTo>
                      <a:pt x="10691" y="5817"/>
                    </a:lnTo>
                    <a:cubicBezTo>
                      <a:pt x="10681" y="5817"/>
                      <a:pt x="10671" y="5817"/>
                      <a:pt x="10661" y="5817"/>
                    </a:cubicBezTo>
                    <a:cubicBezTo>
                      <a:pt x="10148" y="5817"/>
                      <a:pt x="9639" y="5917"/>
                      <a:pt x="9168" y="6119"/>
                    </a:cubicBezTo>
                    <a:cubicBezTo>
                      <a:pt x="8424" y="6417"/>
                      <a:pt x="7816" y="6898"/>
                      <a:pt x="7296" y="7502"/>
                    </a:cubicBezTo>
                    <a:cubicBezTo>
                      <a:pt x="7145" y="7680"/>
                      <a:pt x="7006" y="7874"/>
                      <a:pt x="6862" y="8064"/>
                    </a:cubicBezTo>
                    <a:cubicBezTo>
                      <a:pt x="6838" y="8095"/>
                      <a:pt x="6820" y="8139"/>
                      <a:pt x="6768" y="8139"/>
                    </a:cubicBezTo>
                    <a:cubicBezTo>
                      <a:pt x="6763" y="8139"/>
                      <a:pt x="6757" y="8139"/>
                      <a:pt x="6750" y="8138"/>
                    </a:cubicBezTo>
                    <a:cubicBezTo>
                      <a:pt x="6758" y="8110"/>
                      <a:pt x="6762" y="8091"/>
                      <a:pt x="6769" y="8072"/>
                    </a:cubicBezTo>
                    <a:cubicBezTo>
                      <a:pt x="6971" y="7506"/>
                      <a:pt x="7176" y="6940"/>
                      <a:pt x="7370" y="6367"/>
                    </a:cubicBezTo>
                    <a:cubicBezTo>
                      <a:pt x="7440" y="6146"/>
                      <a:pt x="7595" y="5960"/>
                      <a:pt x="7796" y="5848"/>
                    </a:cubicBezTo>
                    <a:cubicBezTo>
                      <a:pt x="7819" y="5832"/>
                      <a:pt x="7847" y="5817"/>
                      <a:pt x="7874" y="5801"/>
                    </a:cubicBezTo>
                    <a:cubicBezTo>
                      <a:pt x="8079" y="5677"/>
                      <a:pt x="8296" y="5565"/>
                      <a:pt x="8494" y="5429"/>
                    </a:cubicBezTo>
                    <a:cubicBezTo>
                      <a:pt x="9071" y="5030"/>
                      <a:pt x="9520" y="4472"/>
                      <a:pt x="9792" y="3825"/>
                    </a:cubicBezTo>
                    <a:cubicBezTo>
                      <a:pt x="10109" y="3085"/>
                      <a:pt x="10257" y="2318"/>
                      <a:pt x="10133" y="1512"/>
                    </a:cubicBezTo>
                    <a:cubicBezTo>
                      <a:pt x="10051" y="1024"/>
                      <a:pt x="9885" y="559"/>
                      <a:pt x="9633" y="137"/>
                    </a:cubicBezTo>
                    <a:cubicBezTo>
                      <a:pt x="9586" y="57"/>
                      <a:pt x="9555" y="1"/>
                      <a:pt x="94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19"/>
              <p:cNvSpPr/>
              <p:nvPr/>
            </p:nvSpPr>
            <p:spPr>
              <a:xfrm>
                <a:off x="2664188" y="2812718"/>
                <a:ext cx="269932" cy="436481"/>
              </a:xfrm>
              <a:custGeom>
                <a:rect b="b" l="l" r="r" t="t"/>
                <a:pathLst>
                  <a:path extrusionOk="0" h="5383" w="3329">
                    <a:moveTo>
                      <a:pt x="2698" y="0"/>
                    </a:moveTo>
                    <a:cubicBezTo>
                      <a:pt x="2640" y="0"/>
                      <a:pt x="2589" y="27"/>
                      <a:pt x="2538" y="54"/>
                    </a:cubicBezTo>
                    <a:cubicBezTo>
                      <a:pt x="1376" y="620"/>
                      <a:pt x="519" y="1670"/>
                      <a:pt x="194" y="2925"/>
                    </a:cubicBezTo>
                    <a:cubicBezTo>
                      <a:pt x="47" y="3472"/>
                      <a:pt x="0" y="4026"/>
                      <a:pt x="155" y="4580"/>
                    </a:cubicBezTo>
                    <a:cubicBezTo>
                      <a:pt x="186" y="4708"/>
                      <a:pt x="229" y="4832"/>
                      <a:pt x="291" y="4952"/>
                    </a:cubicBezTo>
                    <a:cubicBezTo>
                      <a:pt x="328" y="5021"/>
                      <a:pt x="360" y="5055"/>
                      <a:pt x="392" y="5055"/>
                    </a:cubicBezTo>
                    <a:cubicBezTo>
                      <a:pt x="426" y="5055"/>
                      <a:pt x="460" y="5016"/>
                      <a:pt x="500" y="4940"/>
                    </a:cubicBezTo>
                    <a:cubicBezTo>
                      <a:pt x="663" y="4622"/>
                      <a:pt x="822" y="4301"/>
                      <a:pt x="988" y="3983"/>
                    </a:cubicBezTo>
                    <a:cubicBezTo>
                      <a:pt x="1101" y="3766"/>
                      <a:pt x="1217" y="3553"/>
                      <a:pt x="1352" y="3352"/>
                    </a:cubicBezTo>
                    <a:cubicBezTo>
                      <a:pt x="1430" y="3243"/>
                      <a:pt x="1523" y="3150"/>
                      <a:pt x="1627" y="3069"/>
                    </a:cubicBezTo>
                    <a:cubicBezTo>
                      <a:pt x="1654" y="3044"/>
                      <a:pt x="1685" y="3033"/>
                      <a:pt x="1716" y="3033"/>
                    </a:cubicBezTo>
                    <a:cubicBezTo>
                      <a:pt x="1785" y="3033"/>
                      <a:pt x="1850" y="3089"/>
                      <a:pt x="1844" y="3169"/>
                    </a:cubicBezTo>
                    <a:cubicBezTo>
                      <a:pt x="1848" y="3243"/>
                      <a:pt x="1841" y="3317"/>
                      <a:pt x="1813" y="3386"/>
                    </a:cubicBezTo>
                    <a:cubicBezTo>
                      <a:pt x="1720" y="3607"/>
                      <a:pt x="1616" y="3824"/>
                      <a:pt x="1523" y="4045"/>
                    </a:cubicBezTo>
                    <a:cubicBezTo>
                      <a:pt x="1356" y="4444"/>
                      <a:pt x="1194" y="4847"/>
                      <a:pt x="1027" y="5246"/>
                    </a:cubicBezTo>
                    <a:cubicBezTo>
                      <a:pt x="1011" y="5285"/>
                      <a:pt x="996" y="5324"/>
                      <a:pt x="1035" y="5359"/>
                    </a:cubicBezTo>
                    <a:cubicBezTo>
                      <a:pt x="1052" y="5376"/>
                      <a:pt x="1070" y="5382"/>
                      <a:pt x="1087" y="5382"/>
                    </a:cubicBezTo>
                    <a:cubicBezTo>
                      <a:pt x="1110" y="5382"/>
                      <a:pt x="1133" y="5372"/>
                      <a:pt x="1155" y="5359"/>
                    </a:cubicBezTo>
                    <a:cubicBezTo>
                      <a:pt x="1213" y="5328"/>
                      <a:pt x="1275" y="5293"/>
                      <a:pt x="1333" y="5258"/>
                    </a:cubicBezTo>
                    <a:cubicBezTo>
                      <a:pt x="1802" y="5002"/>
                      <a:pt x="2213" y="4646"/>
                      <a:pt x="2534" y="4212"/>
                    </a:cubicBezTo>
                    <a:cubicBezTo>
                      <a:pt x="3057" y="3491"/>
                      <a:pt x="3290" y="2670"/>
                      <a:pt x="3328" y="1713"/>
                    </a:cubicBezTo>
                    <a:cubicBezTo>
                      <a:pt x="3309" y="1589"/>
                      <a:pt x="3290" y="1387"/>
                      <a:pt x="3259" y="1193"/>
                    </a:cubicBezTo>
                    <a:cubicBezTo>
                      <a:pt x="3193" y="818"/>
                      <a:pt x="3065" y="457"/>
                      <a:pt x="2883" y="124"/>
                    </a:cubicBezTo>
                    <a:cubicBezTo>
                      <a:pt x="2856" y="66"/>
                      <a:pt x="2809" y="27"/>
                      <a:pt x="2751" y="8"/>
                    </a:cubicBezTo>
                    <a:cubicBezTo>
                      <a:pt x="2733" y="3"/>
                      <a:pt x="2715" y="0"/>
                      <a:pt x="26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19"/>
              <p:cNvSpPr/>
              <p:nvPr/>
            </p:nvSpPr>
            <p:spPr>
              <a:xfrm>
                <a:off x="2401226" y="3088815"/>
                <a:ext cx="390911" cy="1363282"/>
              </a:xfrm>
              <a:custGeom>
                <a:rect b="b" l="l" r="r" t="t"/>
                <a:pathLst>
                  <a:path extrusionOk="0" h="16813" w="4821">
                    <a:moveTo>
                      <a:pt x="4793" y="1"/>
                    </a:moveTo>
                    <a:cubicBezTo>
                      <a:pt x="4723" y="47"/>
                      <a:pt x="4669" y="113"/>
                      <a:pt x="4638" y="191"/>
                    </a:cubicBezTo>
                    <a:cubicBezTo>
                      <a:pt x="4479" y="497"/>
                      <a:pt x="4328" y="811"/>
                      <a:pt x="4165" y="1113"/>
                    </a:cubicBezTo>
                    <a:cubicBezTo>
                      <a:pt x="3669" y="2039"/>
                      <a:pt x="3235" y="2996"/>
                      <a:pt x="2856" y="3976"/>
                    </a:cubicBezTo>
                    <a:cubicBezTo>
                      <a:pt x="2530" y="4836"/>
                      <a:pt x="2236" y="5704"/>
                      <a:pt x="1930" y="6568"/>
                    </a:cubicBezTo>
                    <a:cubicBezTo>
                      <a:pt x="1620" y="7452"/>
                      <a:pt x="1376" y="8354"/>
                      <a:pt x="1151" y="9261"/>
                    </a:cubicBezTo>
                    <a:cubicBezTo>
                      <a:pt x="1035" y="9738"/>
                      <a:pt x="884" y="10206"/>
                      <a:pt x="775" y="10683"/>
                    </a:cubicBezTo>
                    <a:cubicBezTo>
                      <a:pt x="605" y="11439"/>
                      <a:pt x="457" y="12202"/>
                      <a:pt x="306" y="12961"/>
                    </a:cubicBezTo>
                    <a:cubicBezTo>
                      <a:pt x="202" y="13457"/>
                      <a:pt x="132" y="13961"/>
                      <a:pt x="97" y="14469"/>
                    </a:cubicBezTo>
                    <a:cubicBezTo>
                      <a:pt x="74" y="14782"/>
                      <a:pt x="54" y="15092"/>
                      <a:pt x="43" y="15402"/>
                    </a:cubicBezTo>
                    <a:cubicBezTo>
                      <a:pt x="27" y="15809"/>
                      <a:pt x="19" y="16216"/>
                      <a:pt x="8" y="16623"/>
                    </a:cubicBezTo>
                    <a:cubicBezTo>
                      <a:pt x="0" y="16689"/>
                      <a:pt x="39" y="16751"/>
                      <a:pt x="101" y="16774"/>
                    </a:cubicBezTo>
                    <a:cubicBezTo>
                      <a:pt x="151" y="16801"/>
                      <a:pt x="202" y="16813"/>
                      <a:pt x="256" y="16813"/>
                    </a:cubicBezTo>
                    <a:cubicBezTo>
                      <a:pt x="399" y="16797"/>
                      <a:pt x="539" y="16778"/>
                      <a:pt x="678" y="16751"/>
                    </a:cubicBezTo>
                    <a:cubicBezTo>
                      <a:pt x="802" y="16724"/>
                      <a:pt x="864" y="16634"/>
                      <a:pt x="884" y="16514"/>
                    </a:cubicBezTo>
                    <a:cubicBezTo>
                      <a:pt x="891" y="16476"/>
                      <a:pt x="895" y="16433"/>
                      <a:pt x="895" y="16390"/>
                    </a:cubicBezTo>
                    <a:cubicBezTo>
                      <a:pt x="911" y="15844"/>
                      <a:pt x="918" y="15294"/>
                      <a:pt x="945" y="14744"/>
                    </a:cubicBezTo>
                    <a:cubicBezTo>
                      <a:pt x="965" y="14306"/>
                      <a:pt x="984" y="13864"/>
                      <a:pt x="1042" y="13426"/>
                    </a:cubicBezTo>
                    <a:cubicBezTo>
                      <a:pt x="1131" y="12748"/>
                      <a:pt x="1248" y="12074"/>
                      <a:pt x="1368" y="11400"/>
                    </a:cubicBezTo>
                    <a:cubicBezTo>
                      <a:pt x="1554" y="10334"/>
                      <a:pt x="1790" y="9280"/>
                      <a:pt x="2038" y="8230"/>
                    </a:cubicBezTo>
                    <a:cubicBezTo>
                      <a:pt x="2274" y="7227"/>
                      <a:pt x="2499" y="6223"/>
                      <a:pt x="2840" y="5251"/>
                    </a:cubicBezTo>
                    <a:cubicBezTo>
                      <a:pt x="3115" y="4468"/>
                      <a:pt x="3359" y="3678"/>
                      <a:pt x="3650" y="2907"/>
                    </a:cubicBezTo>
                    <a:cubicBezTo>
                      <a:pt x="3999" y="1973"/>
                      <a:pt x="4359" y="1047"/>
                      <a:pt x="4778" y="140"/>
                    </a:cubicBezTo>
                    <a:cubicBezTo>
                      <a:pt x="4793" y="98"/>
                      <a:pt x="4809" y="55"/>
                      <a:pt x="4820" y="12"/>
                    </a:cubicBezTo>
                    <a:lnTo>
                      <a:pt x="47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19"/>
              <p:cNvSpPr/>
              <p:nvPr/>
            </p:nvSpPr>
            <p:spPr>
              <a:xfrm>
                <a:off x="2601914" y="3630792"/>
                <a:ext cx="454400" cy="201253"/>
              </a:xfrm>
              <a:custGeom>
                <a:rect b="b" l="l" r="r" t="t"/>
                <a:pathLst>
                  <a:path extrusionOk="0" h="2482" w="5604">
                    <a:moveTo>
                      <a:pt x="3570" y="1"/>
                    </a:moveTo>
                    <a:cubicBezTo>
                      <a:pt x="3312" y="1"/>
                      <a:pt x="3054" y="19"/>
                      <a:pt x="2798" y="55"/>
                    </a:cubicBezTo>
                    <a:cubicBezTo>
                      <a:pt x="2163" y="140"/>
                      <a:pt x="1551" y="353"/>
                      <a:pt x="997" y="682"/>
                    </a:cubicBezTo>
                    <a:cubicBezTo>
                      <a:pt x="667" y="880"/>
                      <a:pt x="365" y="1128"/>
                      <a:pt x="106" y="1415"/>
                    </a:cubicBezTo>
                    <a:cubicBezTo>
                      <a:pt x="51" y="1469"/>
                      <a:pt x="1" y="1523"/>
                      <a:pt x="9" y="1632"/>
                    </a:cubicBezTo>
                    <a:cubicBezTo>
                      <a:pt x="55" y="1624"/>
                      <a:pt x="98" y="1612"/>
                      <a:pt x="144" y="1597"/>
                    </a:cubicBezTo>
                    <a:cubicBezTo>
                      <a:pt x="419" y="1484"/>
                      <a:pt x="695" y="1368"/>
                      <a:pt x="974" y="1264"/>
                    </a:cubicBezTo>
                    <a:cubicBezTo>
                      <a:pt x="1861" y="922"/>
                      <a:pt x="2800" y="748"/>
                      <a:pt x="3752" y="748"/>
                    </a:cubicBezTo>
                    <a:cubicBezTo>
                      <a:pt x="3772" y="748"/>
                      <a:pt x="3793" y="748"/>
                      <a:pt x="3814" y="748"/>
                    </a:cubicBezTo>
                    <a:cubicBezTo>
                      <a:pt x="3961" y="748"/>
                      <a:pt x="4104" y="768"/>
                      <a:pt x="4251" y="783"/>
                    </a:cubicBezTo>
                    <a:cubicBezTo>
                      <a:pt x="4302" y="787"/>
                      <a:pt x="4348" y="810"/>
                      <a:pt x="4337" y="872"/>
                    </a:cubicBezTo>
                    <a:cubicBezTo>
                      <a:pt x="4330" y="922"/>
                      <a:pt x="4291" y="935"/>
                      <a:pt x="4249" y="935"/>
                    </a:cubicBezTo>
                    <a:cubicBezTo>
                      <a:pt x="4242" y="935"/>
                      <a:pt x="4235" y="935"/>
                      <a:pt x="4228" y="934"/>
                    </a:cubicBezTo>
                    <a:cubicBezTo>
                      <a:pt x="4178" y="930"/>
                      <a:pt x="4120" y="919"/>
                      <a:pt x="4065" y="919"/>
                    </a:cubicBezTo>
                    <a:cubicBezTo>
                      <a:pt x="3977" y="916"/>
                      <a:pt x="3888" y="914"/>
                      <a:pt x="3799" y="914"/>
                    </a:cubicBezTo>
                    <a:cubicBezTo>
                      <a:pt x="3210" y="914"/>
                      <a:pt x="2623" y="981"/>
                      <a:pt x="2051" y="1112"/>
                    </a:cubicBezTo>
                    <a:cubicBezTo>
                      <a:pt x="1407" y="1260"/>
                      <a:pt x="795" y="1496"/>
                      <a:pt x="187" y="1748"/>
                    </a:cubicBezTo>
                    <a:cubicBezTo>
                      <a:pt x="160" y="1760"/>
                      <a:pt x="133" y="1775"/>
                      <a:pt x="106" y="1791"/>
                    </a:cubicBezTo>
                    <a:cubicBezTo>
                      <a:pt x="51" y="1814"/>
                      <a:pt x="28" y="1880"/>
                      <a:pt x="55" y="1934"/>
                    </a:cubicBezTo>
                    <a:cubicBezTo>
                      <a:pt x="75" y="1980"/>
                      <a:pt x="113" y="2019"/>
                      <a:pt x="164" y="2035"/>
                    </a:cubicBezTo>
                    <a:cubicBezTo>
                      <a:pt x="656" y="2290"/>
                      <a:pt x="1194" y="2438"/>
                      <a:pt x="1748" y="2472"/>
                    </a:cubicBezTo>
                    <a:cubicBezTo>
                      <a:pt x="1856" y="2479"/>
                      <a:pt x="1964" y="2482"/>
                      <a:pt x="2072" y="2482"/>
                    </a:cubicBezTo>
                    <a:cubicBezTo>
                      <a:pt x="2309" y="2482"/>
                      <a:pt x="2546" y="2467"/>
                      <a:pt x="2783" y="2438"/>
                    </a:cubicBezTo>
                    <a:cubicBezTo>
                      <a:pt x="3384" y="2364"/>
                      <a:pt x="3961" y="2174"/>
                      <a:pt x="4488" y="1876"/>
                    </a:cubicBezTo>
                    <a:cubicBezTo>
                      <a:pt x="4976" y="1601"/>
                      <a:pt x="5325" y="1198"/>
                      <a:pt x="5569" y="698"/>
                    </a:cubicBezTo>
                    <a:cubicBezTo>
                      <a:pt x="5604" y="644"/>
                      <a:pt x="5592" y="570"/>
                      <a:pt x="5542" y="527"/>
                    </a:cubicBezTo>
                    <a:cubicBezTo>
                      <a:pt x="5522" y="504"/>
                      <a:pt x="5499" y="485"/>
                      <a:pt x="5472" y="469"/>
                    </a:cubicBezTo>
                    <a:cubicBezTo>
                      <a:pt x="5170" y="268"/>
                      <a:pt x="4829" y="132"/>
                      <a:pt x="4468" y="78"/>
                    </a:cubicBezTo>
                    <a:cubicBezTo>
                      <a:pt x="4172" y="26"/>
                      <a:pt x="3871" y="1"/>
                      <a:pt x="35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19"/>
              <p:cNvSpPr/>
              <p:nvPr/>
            </p:nvSpPr>
            <p:spPr>
              <a:xfrm>
                <a:off x="2274570" y="3403590"/>
                <a:ext cx="226308" cy="439156"/>
              </a:xfrm>
              <a:custGeom>
                <a:rect b="b" l="l" r="r" t="t"/>
                <a:pathLst>
                  <a:path extrusionOk="0" h="5416" w="2791">
                    <a:moveTo>
                      <a:pt x="444" y="0"/>
                    </a:moveTo>
                    <a:cubicBezTo>
                      <a:pt x="338" y="0"/>
                      <a:pt x="250" y="62"/>
                      <a:pt x="210" y="179"/>
                    </a:cubicBezTo>
                    <a:cubicBezTo>
                      <a:pt x="125" y="423"/>
                      <a:pt x="66" y="679"/>
                      <a:pt x="35" y="939"/>
                    </a:cubicBezTo>
                    <a:cubicBezTo>
                      <a:pt x="1" y="1264"/>
                      <a:pt x="1" y="1594"/>
                      <a:pt x="35" y="1923"/>
                    </a:cubicBezTo>
                    <a:cubicBezTo>
                      <a:pt x="74" y="2338"/>
                      <a:pt x="179" y="2744"/>
                      <a:pt x="338" y="3128"/>
                    </a:cubicBezTo>
                    <a:cubicBezTo>
                      <a:pt x="652" y="3864"/>
                      <a:pt x="1124" y="4519"/>
                      <a:pt x="1721" y="5050"/>
                    </a:cubicBezTo>
                    <a:cubicBezTo>
                      <a:pt x="1876" y="5193"/>
                      <a:pt x="2054" y="5309"/>
                      <a:pt x="2244" y="5398"/>
                    </a:cubicBezTo>
                    <a:cubicBezTo>
                      <a:pt x="2266" y="5409"/>
                      <a:pt x="2288" y="5415"/>
                      <a:pt x="2309" y="5415"/>
                    </a:cubicBezTo>
                    <a:cubicBezTo>
                      <a:pt x="2354" y="5415"/>
                      <a:pt x="2391" y="5387"/>
                      <a:pt x="2399" y="5321"/>
                    </a:cubicBezTo>
                    <a:cubicBezTo>
                      <a:pt x="2403" y="5290"/>
                      <a:pt x="2403" y="5255"/>
                      <a:pt x="2399" y="5224"/>
                    </a:cubicBezTo>
                    <a:cubicBezTo>
                      <a:pt x="2360" y="5061"/>
                      <a:pt x="2325" y="4899"/>
                      <a:pt x="2279" y="4740"/>
                    </a:cubicBezTo>
                    <a:cubicBezTo>
                      <a:pt x="2000" y="3783"/>
                      <a:pt x="1628" y="2864"/>
                      <a:pt x="1105" y="2012"/>
                    </a:cubicBezTo>
                    <a:cubicBezTo>
                      <a:pt x="1078" y="1973"/>
                      <a:pt x="1058" y="1931"/>
                      <a:pt x="1043" y="1888"/>
                    </a:cubicBezTo>
                    <a:cubicBezTo>
                      <a:pt x="1035" y="1865"/>
                      <a:pt x="1039" y="1838"/>
                      <a:pt x="1051" y="1814"/>
                    </a:cubicBezTo>
                    <a:cubicBezTo>
                      <a:pt x="1062" y="1811"/>
                      <a:pt x="1073" y="1809"/>
                      <a:pt x="1084" y="1809"/>
                    </a:cubicBezTo>
                    <a:cubicBezTo>
                      <a:pt x="1099" y="1809"/>
                      <a:pt x="1113" y="1813"/>
                      <a:pt x="1124" y="1822"/>
                    </a:cubicBezTo>
                    <a:cubicBezTo>
                      <a:pt x="1167" y="1845"/>
                      <a:pt x="1202" y="1876"/>
                      <a:pt x="1233" y="1911"/>
                    </a:cubicBezTo>
                    <a:cubicBezTo>
                      <a:pt x="1299" y="2004"/>
                      <a:pt x="1364" y="2101"/>
                      <a:pt x="1423" y="2198"/>
                    </a:cubicBezTo>
                    <a:cubicBezTo>
                      <a:pt x="1891" y="3035"/>
                      <a:pt x="2248" y="3922"/>
                      <a:pt x="2492" y="4848"/>
                    </a:cubicBezTo>
                    <a:cubicBezTo>
                      <a:pt x="2507" y="4899"/>
                      <a:pt x="2527" y="4945"/>
                      <a:pt x="2550" y="4992"/>
                    </a:cubicBezTo>
                    <a:lnTo>
                      <a:pt x="2585" y="4992"/>
                    </a:lnTo>
                    <a:cubicBezTo>
                      <a:pt x="2612" y="4933"/>
                      <a:pt x="2635" y="4875"/>
                      <a:pt x="2651" y="4813"/>
                    </a:cubicBezTo>
                    <a:cubicBezTo>
                      <a:pt x="2786" y="4224"/>
                      <a:pt x="2790" y="3612"/>
                      <a:pt x="2666" y="3019"/>
                    </a:cubicBezTo>
                    <a:cubicBezTo>
                      <a:pt x="2457" y="1989"/>
                      <a:pt x="1977" y="1109"/>
                      <a:pt x="1179" y="412"/>
                    </a:cubicBezTo>
                    <a:cubicBezTo>
                      <a:pt x="996" y="249"/>
                      <a:pt x="787" y="121"/>
                      <a:pt x="562" y="24"/>
                    </a:cubicBezTo>
                    <a:cubicBezTo>
                      <a:pt x="522" y="8"/>
                      <a:pt x="482" y="0"/>
                      <a:pt x="4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19"/>
              <p:cNvSpPr/>
              <p:nvPr/>
            </p:nvSpPr>
            <p:spPr>
              <a:xfrm>
                <a:off x="2136967" y="3755096"/>
                <a:ext cx="272121" cy="406479"/>
              </a:xfrm>
              <a:custGeom>
                <a:rect b="b" l="l" r="r" t="t"/>
                <a:pathLst>
                  <a:path extrusionOk="0" h="5013" w="3356">
                    <a:moveTo>
                      <a:pt x="243" y="0"/>
                    </a:moveTo>
                    <a:cubicBezTo>
                      <a:pt x="125" y="0"/>
                      <a:pt x="41" y="76"/>
                      <a:pt x="24" y="207"/>
                    </a:cubicBezTo>
                    <a:cubicBezTo>
                      <a:pt x="1" y="424"/>
                      <a:pt x="4" y="641"/>
                      <a:pt x="28" y="858"/>
                    </a:cubicBezTo>
                    <a:cubicBezTo>
                      <a:pt x="78" y="1358"/>
                      <a:pt x="202" y="1846"/>
                      <a:pt x="396" y="2311"/>
                    </a:cubicBezTo>
                    <a:cubicBezTo>
                      <a:pt x="721" y="3117"/>
                      <a:pt x="1237" y="3838"/>
                      <a:pt x="1895" y="4403"/>
                    </a:cubicBezTo>
                    <a:cubicBezTo>
                      <a:pt x="2205" y="4671"/>
                      <a:pt x="2566" y="4872"/>
                      <a:pt x="2953" y="4992"/>
                    </a:cubicBezTo>
                    <a:cubicBezTo>
                      <a:pt x="2983" y="5002"/>
                      <a:pt x="3013" y="5012"/>
                      <a:pt x="3040" y="5012"/>
                    </a:cubicBezTo>
                    <a:cubicBezTo>
                      <a:pt x="3067" y="5012"/>
                      <a:pt x="3091" y="5003"/>
                      <a:pt x="3112" y="4977"/>
                    </a:cubicBezTo>
                    <a:cubicBezTo>
                      <a:pt x="3151" y="4930"/>
                      <a:pt x="3108" y="4888"/>
                      <a:pt x="3085" y="4849"/>
                    </a:cubicBezTo>
                    <a:cubicBezTo>
                      <a:pt x="2868" y="4477"/>
                      <a:pt x="2647" y="4109"/>
                      <a:pt x="2426" y="3737"/>
                    </a:cubicBezTo>
                    <a:cubicBezTo>
                      <a:pt x="2062" y="3129"/>
                      <a:pt x="1647" y="2555"/>
                      <a:pt x="1190" y="2017"/>
                    </a:cubicBezTo>
                    <a:cubicBezTo>
                      <a:pt x="1151" y="1970"/>
                      <a:pt x="1116" y="1924"/>
                      <a:pt x="1085" y="1877"/>
                    </a:cubicBezTo>
                    <a:cubicBezTo>
                      <a:pt x="1062" y="1846"/>
                      <a:pt x="1066" y="1800"/>
                      <a:pt x="1097" y="1776"/>
                    </a:cubicBezTo>
                    <a:cubicBezTo>
                      <a:pt x="1110" y="1763"/>
                      <a:pt x="1128" y="1756"/>
                      <a:pt x="1146" y="1756"/>
                    </a:cubicBezTo>
                    <a:cubicBezTo>
                      <a:pt x="1165" y="1756"/>
                      <a:pt x="1184" y="1764"/>
                      <a:pt x="1198" y="1780"/>
                    </a:cubicBezTo>
                    <a:cubicBezTo>
                      <a:pt x="1244" y="1819"/>
                      <a:pt x="1291" y="1862"/>
                      <a:pt x="1330" y="1908"/>
                    </a:cubicBezTo>
                    <a:cubicBezTo>
                      <a:pt x="1620" y="2292"/>
                      <a:pt x="1930" y="2660"/>
                      <a:pt x="2194" y="3059"/>
                    </a:cubicBezTo>
                    <a:cubicBezTo>
                      <a:pt x="2535" y="3574"/>
                      <a:pt x="2845" y="4109"/>
                      <a:pt x="3166" y="4636"/>
                    </a:cubicBezTo>
                    <a:cubicBezTo>
                      <a:pt x="3197" y="4675"/>
                      <a:pt x="3228" y="4717"/>
                      <a:pt x="3263" y="4756"/>
                    </a:cubicBezTo>
                    <a:cubicBezTo>
                      <a:pt x="3356" y="4694"/>
                      <a:pt x="3333" y="4609"/>
                      <a:pt x="3329" y="4543"/>
                    </a:cubicBezTo>
                    <a:cubicBezTo>
                      <a:pt x="3298" y="4148"/>
                      <a:pt x="3247" y="3752"/>
                      <a:pt x="3170" y="3365"/>
                    </a:cubicBezTo>
                    <a:cubicBezTo>
                      <a:pt x="2999" y="2489"/>
                      <a:pt x="2597" y="1676"/>
                      <a:pt x="2004" y="1009"/>
                    </a:cubicBezTo>
                    <a:cubicBezTo>
                      <a:pt x="1547" y="486"/>
                      <a:pt x="985" y="145"/>
                      <a:pt x="299" y="6"/>
                    </a:cubicBezTo>
                    <a:cubicBezTo>
                      <a:pt x="279" y="2"/>
                      <a:pt x="261" y="0"/>
                      <a:pt x="2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19"/>
              <p:cNvSpPr/>
              <p:nvPr/>
            </p:nvSpPr>
            <p:spPr>
              <a:xfrm>
                <a:off x="2519450" y="3947756"/>
                <a:ext cx="402101" cy="215524"/>
              </a:xfrm>
              <a:custGeom>
                <a:rect b="b" l="l" r="r" t="t"/>
                <a:pathLst>
                  <a:path extrusionOk="0" h="2658" w="4959">
                    <a:moveTo>
                      <a:pt x="3722" y="1"/>
                    </a:moveTo>
                    <a:cubicBezTo>
                      <a:pt x="3468" y="1"/>
                      <a:pt x="3214" y="20"/>
                      <a:pt x="2963" y="59"/>
                    </a:cubicBezTo>
                    <a:cubicBezTo>
                      <a:pt x="2269" y="152"/>
                      <a:pt x="1607" y="419"/>
                      <a:pt x="1045" y="834"/>
                    </a:cubicBezTo>
                    <a:cubicBezTo>
                      <a:pt x="615" y="1140"/>
                      <a:pt x="270" y="1551"/>
                      <a:pt x="42" y="2027"/>
                    </a:cubicBezTo>
                    <a:cubicBezTo>
                      <a:pt x="26" y="2058"/>
                      <a:pt x="14" y="2089"/>
                      <a:pt x="7" y="2124"/>
                    </a:cubicBezTo>
                    <a:cubicBezTo>
                      <a:pt x="0" y="2194"/>
                      <a:pt x="25" y="2230"/>
                      <a:pt x="79" y="2230"/>
                    </a:cubicBezTo>
                    <a:cubicBezTo>
                      <a:pt x="91" y="2230"/>
                      <a:pt x="104" y="2228"/>
                      <a:pt x="119" y="2225"/>
                    </a:cubicBezTo>
                    <a:cubicBezTo>
                      <a:pt x="166" y="2213"/>
                      <a:pt x="212" y="2198"/>
                      <a:pt x="255" y="2182"/>
                    </a:cubicBezTo>
                    <a:cubicBezTo>
                      <a:pt x="1177" y="1849"/>
                      <a:pt x="2072" y="1446"/>
                      <a:pt x="2928" y="977"/>
                    </a:cubicBezTo>
                    <a:cubicBezTo>
                      <a:pt x="2994" y="939"/>
                      <a:pt x="3060" y="904"/>
                      <a:pt x="3134" y="880"/>
                    </a:cubicBezTo>
                    <a:cubicBezTo>
                      <a:pt x="3143" y="877"/>
                      <a:pt x="3154" y="875"/>
                      <a:pt x="3164" y="875"/>
                    </a:cubicBezTo>
                    <a:cubicBezTo>
                      <a:pt x="3186" y="875"/>
                      <a:pt x="3209" y="883"/>
                      <a:pt x="3230" y="896"/>
                    </a:cubicBezTo>
                    <a:cubicBezTo>
                      <a:pt x="3242" y="915"/>
                      <a:pt x="3230" y="966"/>
                      <a:pt x="3215" y="997"/>
                    </a:cubicBezTo>
                    <a:cubicBezTo>
                      <a:pt x="3203" y="1016"/>
                      <a:pt x="3188" y="1035"/>
                      <a:pt x="3165" y="1047"/>
                    </a:cubicBezTo>
                    <a:cubicBezTo>
                      <a:pt x="3110" y="1082"/>
                      <a:pt x="3052" y="1117"/>
                      <a:pt x="2994" y="1152"/>
                    </a:cubicBezTo>
                    <a:cubicBezTo>
                      <a:pt x="2118" y="1632"/>
                      <a:pt x="1208" y="2035"/>
                      <a:pt x="266" y="2361"/>
                    </a:cubicBezTo>
                    <a:cubicBezTo>
                      <a:pt x="212" y="2384"/>
                      <a:pt x="166" y="2411"/>
                      <a:pt x="115" y="2442"/>
                    </a:cubicBezTo>
                    <a:cubicBezTo>
                      <a:pt x="154" y="2512"/>
                      <a:pt x="224" y="2558"/>
                      <a:pt x="301" y="2570"/>
                    </a:cubicBezTo>
                    <a:cubicBezTo>
                      <a:pt x="590" y="2629"/>
                      <a:pt x="885" y="2658"/>
                      <a:pt x="1180" y="2658"/>
                    </a:cubicBezTo>
                    <a:cubicBezTo>
                      <a:pt x="1352" y="2658"/>
                      <a:pt x="1525" y="2648"/>
                      <a:pt x="1696" y="2628"/>
                    </a:cubicBezTo>
                    <a:cubicBezTo>
                      <a:pt x="2308" y="2554"/>
                      <a:pt x="2897" y="2364"/>
                      <a:pt x="3436" y="2066"/>
                    </a:cubicBezTo>
                    <a:cubicBezTo>
                      <a:pt x="3889" y="1818"/>
                      <a:pt x="4292" y="1508"/>
                      <a:pt x="4587" y="1074"/>
                    </a:cubicBezTo>
                    <a:cubicBezTo>
                      <a:pt x="4734" y="873"/>
                      <a:pt x="4846" y="652"/>
                      <a:pt x="4920" y="416"/>
                    </a:cubicBezTo>
                    <a:cubicBezTo>
                      <a:pt x="4958" y="276"/>
                      <a:pt x="4912" y="195"/>
                      <a:pt x="4784" y="156"/>
                    </a:cubicBezTo>
                    <a:cubicBezTo>
                      <a:pt x="4532" y="78"/>
                      <a:pt x="4273" y="32"/>
                      <a:pt x="4009" y="9"/>
                    </a:cubicBezTo>
                    <a:cubicBezTo>
                      <a:pt x="3914" y="3"/>
                      <a:pt x="3818" y="1"/>
                      <a:pt x="37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19"/>
              <p:cNvSpPr/>
              <p:nvPr/>
            </p:nvSpPr>
            <p:spPr>
              <a:xfrm>
                <a:off x="2657053" y="3277988"/>
                <a:ext cx="363423" cy="264905"/>
              </a:xfrm>
              <a:custGeom>
                <a:rect b="b" l="l" r="r" t="t"/>
                <a:pathLst>
                  <a:path extrusionOk="0" h="3267" w="4482">
                    <a:moveTo>
                      <a:pt x="4370" y="0"/>
                    </a:moveTo>
                    <a:cubicBezTo>
                      <a:pt x="4367" y="0"/>
                      <a:pt x="4365" y="0"/>
                      <a:pt x="4362" y="0"/>
                    </a:cubicBezTo>
                    <a:cubicBezTo>
                      <a:pt x="4296" y="1"/>
                      <a:pt x="4230" y="1"/>
                      <a:pt x="4164" y="1"/>
                    </a:cubicBezTo>
                    <a:lnTo>
                      <a:pt x="4164" y="1"/>
                    </a:lnTo>
                    <a:cubicBezTo>
                      <a:pt x="3967" y="1"/>
                      <a:pt x="3771" y="1"/>
                      <a:pt x="3579" y="27"/>
                    </a:cubicBezTo>
                    <a:cubicBezTo>
                      <a:pt x="2967" y="117"/>
                      <a:pt x="2382" y="341"/>
                      <a:pt x="1870" y="694"/>
                    </a:cubicBezTo>
                    <a:cubicBezTo>
                      <a:pt x="1084" y="1221"/>
                      <a:pt x="495" y="1922"/>
                      <a:pt x="38" y="2744"/>
                    </a:cubicBezTo>
                    <a:cubicBezTo>
                      <a:pt x="1" y="2811"/>
                      <a:pt x="17" y="2856"/>
                      <a:pt x="91" y="2856"/>
                    </a:cubicBezTo>
                    <a:cubicBezTo>
                      <a:pt x="94" y="2856"/>
                      <a:pt x="97" y="2856"/>
                      <a:pt x="100" y="2856"/>
                    </a:cubicBezTo>
                    <a:cubicBezTo>
                      <a:pt x="177" y="2852"/>
                      <a:pt x="259" y="2836"/>
                      <a:pt x="332" y="2805"/>
                    </a:cubicBezTo>
                    <a:cubicBezTo>
                      <a:pt x="514" y="2720"/>
                      <a:pt x="689" y="2623"/>
                      <a:pt x="867" y="2530"/>
                    </a:cubicBezTo>
                    <a:cubicBezTo>
                      <a:pt x="1619" y="2127"/>
                      <a:pt x="2281" y="1608"/>
                      <a:pt x="2890" y="1012"/>
                    </a:cubicBezTo>
                    <a:cubicBezTo>
                      <a:pt x="2913" y="984"/>
                      <a:pt x="2940" y="961"/>
                      <a:pt x="2967" y="946"/>
                    </a:cubicBezTo>
                    <a:cubicBezTo>
                      <a:pt x="2981" y="942"/>
                      <a:pt x="3000" y="939"/>
                      <a:pt x="3017" y="939"/>
                    </a:cubicBezTo>
                    <a:cubicBezTo>
                      <a:pt x="3035" y="939"/>
                      <a:pt x="3050" y="942"/>
                      <a:pt x="3056" y="950"/>
                    </a:cubicBezTo>
                    <a:cubicBezTo>
                      <a:pt x="3075" y="977"/>
                      <a:pt x="3083" y="1012"/>
                      <a:pt x="3075" y="1046"/>
                    </a:cubicBezTo>
                    <a:cubicBezTo>
                      <a:pt x="3064" y="1081"/>
                      <a:pt x="3041" y="1112"/>
                      <a:pt x="3013" y="1136"/>
                    </a:cubicBezTo>
                    <a:cubicBezTo>
                      <a:pt x="2878" y="1267"/>
                      <a:pt x="2742" y="1403"/>
                      <a:pt x="2599" y="1527"/>
                    </a:cubicBezTo>
                    <a:cubicBezTo>
                      <a:pt x="1948" y="2104"/>
                      <a:pt x="1216" y="2589"/>
                      <a:pt x="425" y="2957"/>
                    </a:cubicBezTo>
                    <a:cubicBezTo>
                      <a:pt x="325" y="3007"/>
                      <a:pt x="224" y="3050"/>
                      <a:pt x="123" y="3100"/>
                    </a:cubicBezTo>
                    <a:cubicBezTo>
                      <a:pt x="127" y="3174"/>
                      <a:pt x="173" y="3189"/>
                      <a:pt x="220" y="3197"/>
                    </a:cubicBezTo>
                    <a:cubicBezTo>
                      <a:pt x="431" y="3243"/>
                      <a:pt x="648" y="3266"/>
                      <a:pt x="865" y="3266"/>
                    </a:cubicBezTo>
                    <a:cubicBezTo>
                      <a:pt x="1011" y="3266"/>
                      <a:pt x="1156" y="3256"/>
                      <a:pt x="1301" y="3236"/>
                    </a:cubicBezTo>
                    <a:cubicBezTo>
                      <a:pt x="1781" y="3162"/>
                      <a:pt x="2246" y="2995"/>
                      <a:pt x="2665" y="2740"/>
                    </a:cubicBezTo>
                    <a:cubicBezTo>
                      <a:pt x="3513" y="2228"/>
                      <a:pt x="4106" y="1515"/>
                      <a:pt x="4373" y="554"/>
                    </a:cubicBezTo>
                    <a:cubicBezTo>
                      <a:pt x="4408" y="423"/>
                      <a:pt x="4435" y="291"/>
                      <a:pt x="4463" y="159"/>
                    </a:cubicBezTo>
                    <a:cubicBezTo>
                      <a:pt x="4481" y="58"/>
                      <a:pt x="4449" y="0"/>
                      <a:pt x="43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19"/>
              <p:cNvSpPr/>
              <p:nvPr/>
            </p:nvSpPr>
            <p:spPr>
              <a:xfrm>
                <a:off x="2361575" y="3073165"/>
                <a:ext cx="239201" cy="374694"/>
              </a:xfrm>
              <a:custGeom>
                <a:rect b="b" l="l" r="r" t="t"/>
                <a:pathLst>
                  <a:path extrusionOk="0" h="4621" w="2950">
                    <a:moveTo>
                      <a:pt x="361" y="0"/>
                    </a:moveTo>
                    <a:cubicBezTo>
                      <a:pt x="304" y="0"/>
                      <a:pt x="260" y="39"/>
                      <a:pt x="233" y="109"/>
                    </a:cubicBezTo>
                    <a:cubicBezTo>
                      <a:pt x="55" y="562"/>
                      <a:pt x="1" y="1050"/>
                      <a:pt x="71" y="1527"/>
                    </a:cubicBezTo>
                    <a:cubicBezTo>
                      <a:pt x="133" y="1937"/>
                      <a:pt x="260" y="2333"/>
                      <a:pt x="446" y="2705"/>
                    </a:cubicBezTo>
                    <a:cubicBezTo>
                      <a:pt x="842" y="3553"/>
                      <a:pt x="1551" y="4219"/>
                      <a:pt x="2423" y="4560"/>
                    </a:cubicBezTo>
                    <a:cubicBezTo>
                      <a:pt x="2477" y="4584"/>
                      <a:pt x="2535" y="4603"/>
                      <a:pt x="2593" y="4619"/>
                    </a:cubicBezTo>
                    <a:cubicBezTo>
                      <a:pt x="2602" y="4620"/>
                      <a:pt x="2611" y="4620"/>
                      <a:pt x="2620" y="4620"/>
                    </a:cubicBezTo>
                    <a:cubicBezTo>
                      <a:pt x="2642" y="4620"/>
                      <a:pt x="2664" y="4617"/>
                      <a:pt x="2686" y="4615"/>
                    </a:cubicBezTo>
                    <a:cubicBezTo>
                      <a:pt x="2655" y="4572"/>
                      <a:pt x="2640" y="4553"/>
                      <a:pt x="2624" y="4533"/>
                    </a:cubicBezTo>
                    <a:cubicBezTo>
                      <a:pt x="2461" y="4320"/>
                      <a:pt x="2295" y="4111"/>
                      <a:pt x="2136" y="3894"/>
                    </a:cubicBezTo>
                    <a:cubicBezTo>
                      <a:pt x="1651" y="3239"/>
                      <a:pt x="1272" y="2515"/>
                      <a:pt x="1004" y="1744"/>
                    </a:cubicBezTo>
                    <a:cubicBezTo>
                      <a:pt x="977" y="1662"/>
                      <a:pt x="954" y="1577"/>
                      <a:pt x="931" y="1492"/>
                    </a:cubicBezTo>
                    <a:cubicBezTo>
                      <a:pt x="915" y="1445"/>
                      <a:pt x="939" y="1399"/>
                      <a:pt x="985" y="1383"/>
                    </a:cubicBezTo>
                    <a:cubicBezTo>
                      <a:pt x="993" y="1381"/>
                      <a:pt x="1000" y="1380"/>
                      <a:pt x="1007" y="1380"/>
                    </a:cubicBezTo>
                    <a:cubicBezTo>
                      <a:pt x="1046" y="1380"/>
                      <a:pt x="1065" y="1417"/>
                      <a:pt x="1082" y="1453"/>
                    </a:cubicBezTo>
                    <a:cubicBezTo>
                      <a:pt x="1105" y="1507"/>
                      <a:pt x="1125" y="1565"/>
                      <a:pt x="1144" y="1623"/>
                    </a:cubicBezTo>
                    <a:cubicBezTo>
                      <a:pt x="1411" y="2340"/>
                      <a:pt x="1744" y="3018"/>
                      <a:pt x="2190" y="3638"/>
                    </a:cubicBezTo>
                    <a:cubicBezTo>
                      <a:pt x="2376" y="3894"/>
                      <a:pt x="2570" y="4142"/>
                      <a:pt x="2763" y="4390"/>
                    </a:cubicBezTo>
                    <a:cubicBezTo>
                      <a:pt x="2794" y="4425"/>
                      <a:pt x="2837" y="4444"/>
                      <a:pt x="2884" y="4444"/>
                    </a:cubicBezTo>
                    <a:cubicBezTo>
                      <a:pt x="2942" y="4444"/>
                      <a:pt x="2934" y="4374"/>
                      <a:pt x="2934" y="4340"/>
                    </a:cubicBezTo>
                    <a:cubicBezTo>
                      <a:pt x="2938" y="4092"/>
                      <a:pt x="2949" y="3844"/>
                      <a:pt x="2930" y="3600"/>
                    </a:cubicBezTo>
                    <a:cubicBezTo>
                      <a:pt x="2907" y="3297"/>
                      <a:pt x="2810" y="3018"/>
                      <a:pt x="2717" y="2732"/>
                    </a:cubicBezTo>
                    <a:cubicBezTo>
                      <a:pt x="2392" y="1747"/>
                      <a:pt x="1803" y="953"/>
                      <a:pt x="977" y="333"/>
                    </a:cubicBezTo>
                    <a:cubicBezTo>
                      <a:pt x="807" y="217"/>
                      <a:pt x="629" y="112"/>
                      <a:pt x="443" y="23"/>
                    </a:cubicBezTo>
                    <a:cubicBezTo>
                      <a:pt x="413" y="8"/>
                      <a:pt x="385" y="0"/>
                      <a:pt x="3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32" name="Google Shape;1532;p119"/>
          <p:cNvGrpSpPr/>
          <p:nvPr/>
        </p:nvGrpSpPr>
        <p:grpSpPr>
          <a:xfrm>
            <a:off x="5478540" y="3913645"/>
            <a:ext cx="752925" cy="835795"/>
            <a:chOff x="1933907" y="1224679"/>
            <a:chExt cx="616646" cy="684573"/>
          </a:xfrm>
        </p:grpSpPr>
        <p:sp>
          <p:nvSpPr>
            <p:cNvPr id="1533" name="Google Shape;1533;p119"/>
            <p:cNvSpPr/>
            <p:nvPr/>
          </p:nvSpPr>
          <p:spPr>
            <a:xfrm>
              <a:off x="1933907" y="1224713"/>
              <a:ext cx="616646" cy="684505"/>
            </a:xfrm>
            <a:custGeom>
              <a:rect b="b" l="l" r="r" t="t"/>
              <a:pathLst>
                <a:path extrusionOk="0" h="10057" w="9060">
                  <a:moveTo>
                    <a:pt x="4383" y="1"/>
                  </a:moveTo>
                  <a:cubicBezTo>
                    <a:pt x="4247" y="1"/>
                    <a:pt x="4105" y="24"/>
                    <a:pt x="3960" y="72"/>
                  </a:cubicBezTo>
                  <a:cubicBezTo>
                    <a:pt x="3735" y="150"/>
                    <a:pt x="3534" y="274"/>
                    <a:pt x="3367" y="440"/>
                  </a:cubicBezTo>
                  <a:cubicBezTo>
                    <a:pt x="2984" y="809"/>
                    <a:pt x="2713" y="1250"/>
                    <a:pt x="2503" y="1735"/>
                  </a:cubicBezTo>
                  <a:cubicBezTo>
                    <a:pt x="2418" y="1924"/>
                    <a:pt x="2352" y="2122"/>
                    <a:pt x="2275" y="2316"/>
                  </a:cubicBezTo>
                  <a:cubicBezTo>
                    <a:pt x="2244" y="2385"/>
                    <a:pt x="2209" y="2451"/>
                    <a:pt x="2166" y="2533"/>
                  </a:cubicBezTo>
                  <a:cubicBezTo>
                    <a:pt x="2116" y="2494"/>
                    <a:pt x="2097" y="2478"/>
                    <a:pt x="2077" y="2463"/>
                  </a:cubicBezTo>
                  <a:cubicBezTo>
                    <a:pt x="1914" y="2314"/>
                    <a:pt x="1704" y="2236"/>
                    <a:pt x="1493" y="2236"/>
                  </a:cubicBezTo>
                  <a:cubicBezTo>
                    <a:pt x="1348" y="2236"/>
                    <a:pt x="1202" y="2273"/>
                    <a:pt x="1070" y="2347"/>
                  </a:cubicBezTo>
                  <a:cubicBezTo>
                    <a:pt x="880" y="2447"/>
                    <a:pt x="721" y="2595"/>
                    <a:pt x="601" y="2769"/>
                  </a:cubicBezTo>
                  <a:cubicBezTo>
                    <a:pt x="419" y="3036"/>
                    <a:pt x="283" y="3335"/>
                    <a:pt x="210" y="3645"/>
                  </a:cubicBezTo>
                  <a:cubicBezTo>
                    <a:pt x="39" y="4276"/>
                    <a:pt x="0" y="4916"/>
                    <a:pt x="16" y="5559"/>
                  </a:cubicBezTo>
                  <a:cubicBezTo>
                    <a:pt x="35" y="6543"/>
                    <a:pt x="287" y="7508"/>
                    <a:pt x="756" y="8372"/>
                  </a:cubicBezTo>
                  <a:cubicBezTo>
                    <a:pt x="826" y="8511"/>
                    <a:pt x="911" y="8643"/>
                    <a:pt x="1004" y="8767"/>
                  </a:cubicBezTo>
                  <a:cubicBezTo>
                    <a:pt x="1093" y="8872"/>
                    <a:pt x="1198" y="8965"/>
                    <a:pt x="1318" y="9038"/>
                  </a:cubicBezTo>
                  <a:cubicBezTo>
                    <a:pt x="1988" y="9472"/>
                    <a:pt x="2728" y="9743"/>
                    <a:pt x="3511" y="9910"/>
                  </a:cubicBezTo>
                  <a:cubicBezTo>
                    <a:pt x="3943" y="10001"/>
                    <a:pt x="4374" y="10056"/>
                    <a:pt x="4809" y="10056"/>
                  </a:cubicBezTo>
                  <a:cubicBezTo>
                    <a:pt x="5057" y="10056"/>
                    <a:pt x="5306" y="10038"/>
                    <a:pt x="5557" y="9999"/>
                  </a:cubicBezTo>
                  <a:cubicBezTo>
                    <a:pt x="5839" y="9960"/>
                    <a:pt x="6115" y="9867"/>
                    <a:pt x="6366" y="9728"/>
                  </a:cubicBezTo>
                  <a:cubicBezTo>
                    <a:pt x="6545" y="9623"/>
                    <a:pt x="6680" y="9461"/>
                    <a:pt x="6750" y="9267"/>
                  </a:cubicBezTo>
                  <a:cubicBezTo>
                    <a:pt x="6820" y="9081"/>
                    <a:pt x="6800" y="8872"/>
                    <a:pt x="6688" y="8705"/>
                  </a:cubicBezTo>
                  <a:cubicBezTo>
                    <a:pt x="6676" y="8682"/>
                    <a:pt x="6661" y="8658"/>
                    <a:pt x="6645" y="8639"/>
                  </a:cubicBezTo>
                  <a:cubicBezTo>
                    <a:pt x="6560" y="8515"/>
                    <a:pt x="6572" y="8488"/>
                    <a:pt x="6719" y="8472"/>
                  </a:cubicBezTo>
                  <a:cubicBezTo>
                    <a:pt x="7060" y="8438"/>
                    <a:pt x="7393" y="8341"/>
                    <a:pt x="7703" y="8190"/>
                  </a:cubicBezTo>
                  <a:cubicBezTo>
                    <a:pt x="7978" y="8046"/>
                    <a:pt x="8222" y="7853"/>
                    <a:pt x="8420" y="7612"/>
                  </a:cubicBezTo>
                  <a:cubicBezTo>
                    <a:pt x="8641" y="7345"/>
                    <a:pt x="8761" y="7008"/>
                    <a:pt x="8761" y="6663"/>
                  </a:cubicBezTo>
                  <a:cubicBezTo>
                    <a:pt x="8761" y="6210"/>
                    <a:pt x="8532" y="5876"/>
                    <a:pt x="8160" y="5640"/>
                  </a:cubicBezTo>
                  <a:cubicBezTo>
                    <a:pt x="8029" y="5559"/>
                    <a:pt x="7881" y="5505"/>
                    <a:pt x="7742" y="5435"/>
                  </a:cubicBezTo>
                  <a:cubicBezTo>
                    <a:pt x="7688" y="5408"/>
                    <a:pt x="7637" y="5373"/>
                    <a:pt x="7595" y="5334"/>
                  </a:cubicBezTo>
                  <a:cubicBezTo>
                    <a:pt x="7525" y="5264"/>
                    <a:pt x="7537" y="5222"/>
                    <a:pt x="7610" y="5164"/>
                  </a:cubicBezTo>
                  <a:cubicBezTo>
                    <a:pt x="7633" y="5148"/>
                    <a:pt x="7653" y="5133"/>
                    <a:pt x="7676" y="5121"/>
                  </a:cubicBezTo>
                  <a:cubicBezTo>
                    <a:pt x="8110" y="4881"/>
                    <a:pt x="8428" y="4520"/>
                    <a:pt x="8711" y="4121"/>
                  </a:cubicBezTo>
                  <a:cubicBezTo>
                    <a:pt x="8889" y="3869"/>
                    <a:pt x="8951" y="3579"/>
                    <a:pt x="8997" y="3281"/>
                  </a:cubicBezTo>
                  <a:cubicBezTo>
                    <a:pt x="9059" y="2928"/>
                    <a:pt x="9036" y="2564"/>
                    <a:pt x="8927" y="2223"/>
                  </a:cubicBezTo>
                  <a:cubicBezTo>
                    <a:pt x="8753" y="1700"/>
                    <a:pt x="8249" y="1111"/>
                    <a:pt x="7420" y="1099"/>
                  </a:cubicBezTo>
                  <a:cubicBezTo>
                    <a:pt x="7413" y="1099"/>
                    <a:pt x="7405" y="1099"/>
                    <a:pt x="7397" y="1099"/>
                  </a:cubicBezTo>
                  <a:cubicBezTo>
                    <a:pt x="6980" y="1099"/>
                    <a:pt x="6596" y="1203"/>
                    <a:pt x="6223" y="1378"/>
                  </a:cubicBezTo>
                  <a:cubicBezTo>
                    <a:pt x="6049" y="1459"/>
                    <a:pt x="5886" y="1556"/>
                    <a:pt x="5715" y="1645"/>
                  </a:cubicBezTo>
                  <a:cubicBezTo>
                    <a:pt x="5683" y="1662"/>
                    <a:pt x="5651" y="1685"/>
                    <a:pt x="5616" y="1685"/>
                  </a:cubicBezTo>
                  <a:cubicBezTo>
                    <a:pt x="5601" y="1685"/>
                    <a:pt x="5585" y="1681"/>
                    <a:pt x="5568" y="1669"/>
                  </a:cubicBezTo>
                  <a:cubicBezTo>
                    <a:pt x="5526" y="1630"/>
                    <a:pt x="5506" y="1572"/>
                    <a:pt x="5522" y="1518"/>
                  </a:cubicBezTo>
                  <a:cubicBezTo>
                    <a:pt x="5553" y="1289"/>
                    <a:pt x="5529" y="1060"/>
                    <a:pt x="5456" y="847"/>
                  </a:cubicBezTo>
                  <a:cubicBezTo>
                    <a:pt x="5295" y="312"/>
                    <a:pt x="4880" y="1"/>
                    <a:pt x="4383" y="1"/>
                  </a:cubicBezTo>
                  <a:close/>
                </a:path>
              </a:pathLst>
            </a:custGeom>
            <a:solidFill>
              <a:schemeClr val="accent5"/>
            </a:solidFill>
            <a:ln cap="flat" cmpd="sng" w="76200">
              <a:solidFill>
                <a:schemeClr val="accent5"/>
              </a:solidFill>
              <a:prstDash val="solid"/>
              <a:round/>
              <a:headEnd len="sm" w="sm" type="none"/>
              <a:tailEnd len="sm" w="sm" type="none"/>
            </a:ln>
            <a:effectLst>
              <a:outerShdw blurRad="128588" rotWithShape="0" algn="bl" dir="2400000" dist="571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4" name="Google Shape;1534;p119"/>
            <p:cNvGrpSpPr/>
            <p:nvPr/>
          </p:nvGrpSpPr>
          <p:grpSpPr>
            <a:xfrm>
              <a:off x="1933907" y="1224679"/>
              <a:ext cx="616646" cy="684573"/>
              <a:chOff x="1203474" y="1232609"/>
              <a:chExt cx="616646" cy="684573"/>
            </a:xfrm>
          </p:grpSpPr>
          <p:sp>
            <p:nvSpPr>
              <p:cNvPr id="1535" name="Google Shape;1535;p119"/>
              <p:cNvSpPr/>
              <p:nvPr/>
            </p:nvSpPr>
            <p:spPr>
              <a:xfrm>
                <a:off x="1203474" y="1232609"/>
                <a:ext cx="616646" cy="684573"/>
              </a:xfrm>
              <a:custGeom>
                <a:rect b="b" l="l" r="r" t="t"/>
                <a:pathLst>
                  <a:path extrusionOk="0" h="10058" w="9060">
                    <a:moveTo>
                      <a:pt x="4391" y="236"/>
                    </a:moveTo>
                    <a:cubicBezTo>
                      <a:pt x="4760" y="236"/>
                      <a:pt x="5071" y="452"/>
                      <a:pt x="5212" y="829"/>
                    </a:cubicBezTo>
                    <a:cubicBezTo>
                      <a:pt x="5316" y="1096"/>
                      <a:pt x="5332" y="1387"/>
                      <a:pt x="5258" y="1662"/>
                    </a:cubicBezTo>
                    <a:cubicBezTo>
                      <a:pt x="5231" y="1755"/>
                      <a:pt x="5212" y="1848"/>
                      <a:pt x="5192" y="1941"/>
                    </a:cubicBezTo>
                    <a:cubicBezTo>
                      <a:pt x="5176" y="2047"/>
                      <a:pt x="5222" y="2111"/>
                      <a:pt x="5310" y="2111"/>
                    </a:cubicBezTo>
                    <a:cubicBezTo>
                      <a:pt x="5327" y="2111"/>
                      <a:pt x="5346" y="2109"/>
                      <a:pt x="5367" y="2103"/>
                    </a:cubicBezTo>
                    <a:cubicBezTo>
                      <a:pt x="5432" y="2084"/>
                      <a:pt x="5491" y="2057"/>
                      <a:pt x="5549" y="2026"/>
                    </a:cubicBezTo>
                    <a:cubicBezTo>
                      <a:pt x="5754" y="1910"/>
                      <a:pt x="5956" y="1790"/>
                      <a:pt x="6161" y="1681"/>
                    </a:cubicBezTo>
                    <a:cubicBezTo>
                      <a:pt x="6521" y="1491"/>
                      <a:pt x="6897" y="1340"/>
                      <a:pt x="7312" y="1329"/>
                    </a:cubicBezTo>
                    <a:cubicBezTo>
                      <a:pt x="7326" y="1328"/>
                      <a:pt x="7341" y="1328"/>
                      <a:pt x="7355" y="1328"/>
                    </a:cubicBezTo>
                    <a:cubicBezTo>
                      <a:pt x="8093" y="1328"/>
                      <a:pt x="8551" y="1812"/>
                      <a:pt x="8718" y="2355"/>
                    </a:cubicBezTo>
                    <a:cubicBezTo>
                      <a:pt x="8815" y="2669"/>
                      <a:pt x="8803" y="2991"/>
                      <a:pt x="8749" y="3312"/>
                    </a:cubicBezTo>
                    <a:cubicBezTo>
                      <a:pt x="8707" y="3564"/>
                      <a:pt x="8637" y="3804"/>
                      <a:pt x="8490" y="4017"/>
                    </a:cubicBezTo>
                    <a:cubicBezTo>
                      <a:pt x="8156" y="4513"/>
                      <a:pt x="7684" y="4901"/>
                      <a:pt x="7133" y="5137"/>
                    </a:cubicBezTo>
                    <a:cubicBezTo>
                      <a:pt x="7095" y="5153"/>
                      <a:pt x="7060" y="5168"/>
                      <a:pt x="7025" y="5188"/>
                    </a:cubicBezTo>
                    <a:cubicBezTo>
                      <a:pt x="6920" y="5250"/>
                      <a:pt x="6920" y="5362"/>
                      <a:pt x="7017" y="5428"/>
                    </a:cubicBezTo>
                    <a:cubicBezTo>
                      <a:pt x="7060" y="5459"/>
                      <a:pt x="7110" y="5478"/>
                      <a:pt x="7161" y="5494"/>
                    </a:cubicBezTo>
                    <a:cubicBezTo>
                      <a:pt x="7250" y="5525"/>
                      <a:pt x="7343" y="5548"/>
                      <a:pt x="7432" y="5579"/>
                    </a:cubicBezTo>
                    <a:cubicBezTo>
                      <a:pt x="7660" y="5653"/>
                      <a:pt x="7889" y="5734"/>
                      <a:pt x="8083" y="5873"/>
                    </a:cubicBezTo>
                    <a:cubicBezTo>
                      <a:pt x="8358" y="6071"/>
                      <a:pt x="8532" y="6331"/>
                      <a:pt x="8521" y="6675"/>
                    </a:cubicBezTo>
                    <a:cubicBezTo>
                      <a:pt x="8513" y="6997"/>
                      <a:pt x="8385" y="7307"/>
                      <a:pt x="8164" y="7536"/>
                    </a:cubicBezTo>
                    <a:cubicBezTo>
                      <a:pt x="7928" y="7791"/>
                      <a:pt x="7633" y="7981"/>
                      <a:pt x="7308" y="8094"/>
                    </a:cubicBezTo>
                    <a:cubicBezTo>
                      <a:pt x="7009" y="8198"/>
                      <a:pt x="6692" y="8252"/>
                      <a:pt x="6374" y="8256"/>
                    </a:cubicBezTo>
                    <a:cubicBezTo>
                      <a:pt x="6300" y="8256"/>
                      <a:pt x="6231" y="8268"/>
                      <a:pt x="6196" y="8342"/>
                    </a:cubicBezTo>
                    <a:cubicBezTo>
                      <a:pt x="6157" y="8411"/>
                      <a:pt x="6204" y="8473"/>
                      <a:pt x="6246" y="8528"/>
                    </a:cubicBezTo>
                    <a:cubicBezTo>
                      <a:pt x="6281" y="8570"/>
                      <a:pt x="6316" y="8605"/>
                      <a:pt x="6351" y="8644"/>
                    </a:cubicBezTo>
                    <a:cubicBezTo>
                      <a:pt x="6393" y="8694"/>
                      <a:pt x="6436" y="8745"/>
                      <a:pt x="6479" y="8795"/>
                    </a:cubicBezTo>
                    <a:cubicBezTo>
                      <a:pt x="6572" y="8911"/>
                      <a:pt x="6591" y="9074"/>
                      <a:pt x="6529" y="9213"/>
                    </a:cubicBezTo>
                    <a:cubicBezTo>
                      <a:pt x="6475" y="9349"/>
                      <a:pt x="6378" y="9461"/>
                      <a:pt x="6254" y="9531"/>
                    </a:cubicBezTo>
                    <a:cubicBezTo>
                      <a:pt x="6060" y="9640"/>
                      <a:pt x="5847" y="9717"/>
                      <a:pt x="5630" y="9752"/>
                    </a:cubicBezTo>
                    <a:cubicBezTo>
                      <a:pt x="5361" y="9801"/>
                      <a:pt x="5092" y="9823"/>
                      <a:pt x="4824" y="9823"/>
                    </a:cubicBezTo>
                    <a:cubicBezTo>
                      <a:pt x="4474" y="9823"/>
                      <a:pt x="4125" y="9785"/>
                      <a:pt x="3774" y="9717"/>
                    </a:cubicBezTo>
                    <a:cubicBezTo>
                      <a:pt x="3084" y="9589"/>
                      <a:pt x="2418" y="9380"/>
                      <a:pt x="1798" y="9047"/>
                    </a:cubicBezTo>
                    <a:cubicBezTo>
                      <a:pt x="1713" y="9008"/>
                      <a:pt x="1643" y="8942"/>
                      <a:pt x="1593" y="8865"/>
                    </a:cubicBezTo>
                    <a:cubicBezTo>
                      <a:pt x="1438" y="8624"/>
                      <a:pt x="1422" y="8384"/>
                      <a:pt x="1597" y="8140"/>
                    </a:cubicBezTo>
                    <a:cubicBezTo>
                      <a:pt x="2267" y="7199"/>
                      <a:pt x="3007" y="6315"/>
                      <a:pt x="3863" y="5536"/>
                    </a:cubicBezTo>
                    <a:cubicBezTo>
                      <a:pt x="4537" y="4924"/>
                      <a:pt x="5243" y="4351"/>
                      <a:pt x="6014" y="3866"/>
                    </a:cubicBezTo>
                    <a:cubicBezTo>
                      <a:pt x="6080" y="3824"/>
                      <a:pt x="6142" y="3777"/>
                      <a:pt x="6200" y="3723"/>
                    </a:cubicBezTo>
                    <a:cubicBezTo>
                      <a:pt x="6238" y="3688"/>
                      <a:pt x="6269" y="3630"/>
                      <a:pt x="6223" y="3587"/>
                    </a:cubicBezTo>
                    <a:cubicBezTo>
                      <a:pt x="6198" y="3568"/>
                      <a:pt x="6166" y="3559"/>
                      <a:pt x="6135" y="3559"/>
                    </a:cubicBezTo>
                    <a:cubicBezTo>
                      <a:pt x="6121" y="3559"/>
                      <a:pt x="6108" y="3561"/>
                      <a:pt x="6095" y="3564"/>
                    </a:cubicBezTo>
                    <a:cubicBezTo>
                      <a:pt x="6014" y="3595"/>
                      <a:pt x="5936" y="3634"/>
                      <a:pt x="5863" y="3680"/>
                    </a:cubicBezTo>
                    <a:cubicBezTo>
                      <a:pt x="4998" y="4227"/>
                      <a:pt x="4212" y="4870"/>
                      <a:pt x="3472" y="5567"/>
                    </a:cubicBezTo>
                    <a:cubicBezTo>
                      <a:pt x="2740" y="6273"/>
                      <a:pt x="2077" y="7040"/>
                      <a:pt x="1492" y="7869"/>
                    </a:cubicBezTo>
                    <a:cubicBezTo>
                      <a:pt x="1411" y="7977"/>
                      <a:pt x="1325" y="8082"/>
                      <a:pt x="1228" y="8175"/>
                    </a:cubicBezTo>
                    <a:cubicBezTo>
                      <a:pt x="1177" y="8228"/>
                      <a:pt x="1125" y="8255"/>
                      <a:pt x="1073" y="8255"/>
                    </a:cubicBezTo>
                    <a:cubicBezTo>
                      <a:pt x="1016" y="8255"/>
                      <a:pt x="960" y="8223"/>
                      <a:pt x="907" y="8159"/>
                    </a:cubicBezTo>
                    <a:cubicBezTo>
                      <a:pt x="868" y="8105"/>
                      <a:pt x="833" y="8051"/>
                      <a:pt x="810" y="7989"/>
                    </a:cubicBezTo>
                    <a:lnTo>
                      <a:pt x="810" y="7993"/>
                    </a:lnTo>
                    <a:cubicBezTo>
                      <a:pt x="423" y="7168"/>
                      <a:pt x="225" y="6269"/>
                      <a:pt x="237" y="5354"/>
                    </a:cubicBezTo>
                    <a:cubicBezTo>
                      <a:pt x="229" y="4854"/>
                      <a:pt x="279" y="4355"/>
                      <a:pt x="384" y="3866"/>
                    </a:cubicBezTo>
                    <a:cubicBezTo>
                      <a:pt x="461" y="3533"/>
                      <a:pt x="566" y="3212"/>
                      <a:pt x="764" y="2929"/>
                    </a:cubicBezTo>
                    <a:cubicBezTo>
                      <a:pt x="888" y="2750"/>
                      <a:pt x="1035" y="2603"/>
                      <a:pt x="1240" y="2518"/>
                    </a:cubicBezTo>
                    <a:cubicBezTo>
                      <a:pt x="1322" y="2482"/>
                      <a:pt x="1407" y="2464"/>
                      <a:pt x="1491" y="2464"/>
                    </a:cubicBezTo>
                    <a:cubicBezTo>
                      <a:pt x="1695" y="2464"/>
                      <a:pt x="1892" y="2567"/>
                      <a:pt x="2007" y="2750"/>
                    </a:cubicBezTo>
                    <a:cubicBezTo>
                      <a:pt x="2050" y="2809"/>
                      <a:pt x="2085" y="2874"/>
                      <a:pt x="2124" y="2936"/>
                    </a:cubicBezTo>
                    <a:cubicBezTo>
                      <a:pt x="2143" y="2971"/>
                      <a:pt x="2166" y="3002"/>
                      <a:pt x="2193" y="3029"/>
                    </a:cubicBezTo>
                    <a:cubicBezTo>
                      <a:pt x="2224" y="3058"/>
                      <a:pt x="2254" y="3071"/>
                      <a:pt x="2279" y="3071"/>
                    </a:cubicBezTo>
                    <a:cubicBezTo>
                      <a:pt x="2319" y="3071"/>
                      <a:pt x="2349" y="3036"/>
                      <a:pt x="2356" y="2971"/>
                    </a:cubicBezTo>
                    <a:cubicBezTo>
                      <a:pt x="2383" y="2673"/>
                      <a:pt x="2480" y="2394"/>
                      <a:pt x="2588" y="2119"/>
                    </a:cubicBezTo>
                    <a:cubicBezTo>
                      <a:pt x="2802" y="1592"/>
                      <a:pt x="3057" y="1088"/>
                      <a:pt x="3460" y="678"/>
                    </a:cubicBezTo>
                    <a:cubicBezTo>
                      <a:pt x="3646" y="480"/>
                      <a:pt x="3883" y="337"/>
                      <a:pt x="4146" y="267"/>
                    </a:cubicBezTo>
                    <a:cubicBezTo>
                      <a:pt x="4230" y="246"/>
                      <a:pt x="4312" y="236"/>
                      <a:pt x="4391" y="236"/>
                    </a:cubicBezTo>
                    <a:close/>
                    <a:moveTo>
                      <a:pt x="4385" y="0"/>
                    </a:moveTo>
                    <a:cubicBezTo>
                      <a:pt x="4248" y="0"/>
                      <a:pt x="4106" y="24"/>
                      <a:pt x="3960" y="73"/>
                    </a:cubicBezTo>
                    <a:cubicBezTo>
                      <a:pt x="3735" y="151"/>
                      <a:pt x="3534" y="275"/>
                      <a:pt x="3367" y="441"/>
                    </a:cubicBezTo>
                    <a:cubicBezTo>
                      <a:pt x="2984" y="809"/>
                      <a:pt x="2712" y="1251"/>
                      <a:pt x="2503" y="1735"/>
                    </a:cubicBezTo>
                    <a:cubicBezTo>
                      <a:pt x="2418" y="1925"/>
                      <a:pt x="2352" y="2123"/>
                      <a:pt x="2275" y="2317"/>
                    </a:cubicBezTo>
                    <a:cubicBezTo>
                      <a:pt x="2244" y="2386"/>
                      <a:pt x="2209" y="2452"/>
                      <a:pt x="2166" y="2534"/>
                    </a:cubicBezTo>
                    <a:cubicBezTo>
                      <a:pt x="2120" y="2495"/>
                      <a:pt x="2100" y="2483"/>
                      <a:pt x="2081" y="2464"/>
                    </a:cubicBezTo>
                    <a:cubicBezTo>
                      <a:pt x="1915" y="2314"/>
                      <a:pt x="1706" y="2237"/>
                      <a:pt x="1495" y="2237"/>
                    </a:cubicBezTo>
                    <a:cubicBezTo>
                      <a:pt x="1350" y="2237"/>
                      <a:pt x="1204" y="2273"/>
                      <a:pt x="1070" y="2348"/>
                    </a:cubicBezTo>
                    <a:cubicBezTo>
                      <a:pt x="884" y="2448"/>
                      <a:pt x="721" y="2596"/>
                      <a:pt x="601" y="2770"/>
                    </a:cubicBezTo>
                    <a:cubicBezTo>
                      <a:pt x="419" y="3037"/>
                      <a:pt x="287" y="3336"/>
                      <a:pt x="209" y="3649"/>
                    </a:cubicBezTo>
                    <a:cubicBezTo>
                      <a:pt x="39" y="4273"/>
                      <a:pt x="0" y="4916"/>
                      <a:pt x="16" y="5563"/>
                    </a:cubicBezTo>
                    <a:cubicBezTo>
                      <a:pt x="35" y="6544"/>
                      <a:pt x="287" y="7509"/>
                      <a:pt x="756" y="8373"/>
                    </a:cubicBezTo>
                    <a:cubicBezTo>
                      <a:pt x="826" y="8512"/>
                      <a:pt x="907" y="8644"/>
                      <a:pt x="1004" y="8768"/>
                    </a:cubicBezTo>
                    <a:cubicBezTo>
                      <a:pt x="1093" y="8872"/>
                      <a:pt x="1197" y="8965"/>
                      <a:pt x="1314" y="9039"/>
                    </a:cubicBezTo>
                    <a:cubicBezTo>
                      <a:pt x="1988" y="9477"/>
                      <a:pt x="2724" y="9748"/>
                      <a:pt x="3507" y="9911"/>
                    </a:cubicBezTo>
                    <a:cubicBezTo>
                      <a:pt x="3939" y="10002"/>
                      <a:pt x="4370" y="10057"/>
                      <a:pt x="4805" y="10057"/>
                    </a:cubicBezTo>
                    <a:cubicBezTo>
                      <a:pt x="5053" y="10057"/>
                      <a:pt x="5302" y="10039"/>
                      <a:pt x="5553" y="10000"/>
                    </a:cubicBezTo>
                    <a:cubicBezTo>
                      <a:pt x="5839" y="9961"/>
                      <a:pt x="6114" y="9868"/>
                      <a:pt x="6362" y="9729"/>
                    </a:cubicBezTo>
                    <a:cubicBezTo>
                      <a:pt x="6541" y="9624"/>
                      <a:pt x="6676" y="9461"/>
                      <a:pt x="6746" y="9268"/>
                    </a:cubicBezTo>
                    <a:cubicBezTo>
                      <a:pt x="6820" y="9082"/>
                      <a:pt x="6796" y="8872"/>
                      <a:pt x="6688" y="8706"/>
                    </a:cubicBezTo>
                    <a:cubicBezTo>
                      <a:pt x="6672" y="8683"/>
                      <a:pt x="6657" y="8659"/>
                      <a:pt x="6645" y="8640"/>
                    </a:cubicBezTo>
                    <a:cubicBezTo>
                      <a:pt x="6556" y="8516"/>
                      <a:pt x="6572" y="8489"/>
                      <a:pt x="6715" y="8473"/>
                    </a:cubicBezTo>
                    <a:cubicBezTo>
                      <a:pt x="7060" y="8438"/>
                      <a:pt x="7393" y="8342"/>
                      <a:pt x="7699" y="8190"/>
                    </a:cubicBezTo>
                    <a:cubicBezTo>
                      <a:pt x="7978" y="8047"/>
                      <a:pt x="8222" y="7853"/>
                      <a:pt x="8416" y="7613"/>
                    </a:cubicBezTo>
                    <a:cubicBezTo>
                      <a:pt x="8641" y="7346"/>
                      <a:pt x="8761" y="7009"/>
                      <a:pt x="8757" y="6664"/>
                    </a:cubicBezTo>
                    <a:cubicBezTo>
                      <a:pt x="8757" y="6211"/>
                      <a:pt x="8532" y="5877"/>
                      <a:pt x="8160" y="5641"/>
                    </a:cubicBezTo>
                    <a:cubicBezTo>
                      <a:pt x="8028" y="5560"/>
                      <a:pt x="7877" y="5505"/>
                      <a:pt x="7738" y="5436"/>
                    </a:cubicBezTo>
                    <a:cubicBezTo>
                      <a:pt x="7684" y="5408"/>
                      <a:pt x="7637" y="5374"/>
                      <a:pt x="7594" y="5335"/>
                    </a:cubicBezTo>
                    <a:cubicBezTo>
                      <a:pt x="7525" y="5265"/>
                      <a:pt x="7536" y="5222"/>
                      <a:pt x="7610" y="5164"/>
                    </a:cubicBezTo>
                    <a:cubicBezTo>
                      <a:pt x="7633" y="5149"/>
                      <a:pt x="7653" y="5133"/>
                      <a:pt x="7676" y="5122"/>
                    </a:cubicBezTo>
                    <a:cubicBezTo>
                      <a:pt x="8110" y="4878"/>
                      <a:pt x="8428" y="4521"/>
                      <a:pt x="8710" y="4122"/>
                    </a:cubicBezTo>
                    <a:cubicBezTo>
                      <a:pt x="8889" y="3870"/>
                      <a:pt x="8947" y="3580"/>
                      <a:pt x="8997" y="3281"/>
                    </a:cubicBezTo>
                    <a:cubicBezTo>
                      <a:pt x="9059" y="2929"/>
                      <a:pt x="9036" y="2565"/>
                      <a:pt x="8927" y="2224"/>
                    </a:cubicBezTo>
                    <a:cubicBezTo>
                      <a:pt x="8753" y="1700"/>
                      <a:pt x="8253" y="1112"/>
                      <a:pt x="7420" y="1100"/>
                    </a:cubicBezTo>
                    <a:cubicBezTo>
                      <a:pt x="7006" y="1100"/>
                      <a:pt x="6595" y="1197"/>
                      <a:pt x="6223" y="1379"/>
                    </a:cubicBezTo>
                    <a:cubicBezTo>
                      <a:pt x="6049" y="1460"/>
                      <a:pt x="5886" y="1557"/>
                      <a:pt x="5715" y="1646"/>
                    </a:cubicBezTo>
                    <a:cubicBezTo>
                      <a:pt x="5680" y="1662"/>
                      <a:pt x="5649" y="1686"/>
                      <a:pt x="5615" y="1686"/>
                    </a:cubicBezTo>
                    <a:cubicBezTo>
                      <a:pt x="5600" y="1686"/>
                      <a:pt x="5585" y="1681"/>
                      <a:pt x="5568" y="1669"/>
                    </a:cubicBezTo>
                    <a:cubicBezTo>
                      <a:pt x="5525" y="1631"/>
                      <a:pt x="5506" y="1573"/>
                      <a:pt x="5522" y="1518"/>
                    </a:cubicBezTo>
                    <a:cubicBezTo>
                      <a:pt x="5553" y="1290"/>
                      <a:pt x="5529" y="1061"/>
                      <a:pt x="5460" y="848"/>
                    </a:cubicBezTo>
                    <a:cubicBezTo>
                      <a:pt x="5295" y="313"/>
                      <a:pt x="4881" y="0"/>
                      <a:pt x="43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19"/>
              <p:cNvSpPr/>
              <p:nvPr/>
            </p:nvSpPr>
            <p:spPr>
              <a:xfrm>
                <a:off x="1218720" y="1248672"/>
                <a:ext cx="584725" cy="652583"/>
              </a:xfrm>
              <a:custGeom>
                <a:rect b="b" l="l" r="r" t="t"/>
                <a:pathLst>
                  <a:path extrusionOk="0" h="9588" w="8591">
                    <a:moveTo>
                      <a:pt x="4167" y="0"/>
                    </a:moveTo>
                    <a:cubicBezTo>
                      <a:pt x="4088" y="0"/>
                      <a:pt x="4006" y="10"/>
                      <a:pt x="3922" y="31"/>
                    </a:cubicBezTo>
                    <a:cubicBezTo>
                      <a:pt x="3659" y="101"/>
                      <a:pt x="3422" y="244"/>
                      <a:pt x="3236" y="442"/>
                    </a:cubicBezTo>
                    <a:cubicBezTo>
                      <a:pt x="2833" y="852"/>
                      <a:pt x="2578" y="1356"/>
                      <a:pt x="2364" y="1883"/>
                    </a:cubicBezTo>
                    <a:cubicBezTo>
                      <a:pt x="2256" y="2158"/>
                      <a:pt x="2159" y="2437"/>
                      <a:pt x="2132" y="2735"/>
                    </a:cubicBezTo>
                    <a:cubicBezTo>
                      <a:pt x="2125" y="2800"/>
                      <a:pt x="2095" y="2835"/>
                      <a:pt x="2055" y="2835"/>
                    </a:cubicBezTo>
                    <a:cubicBezTo>
                      <a:pt x="2030" y="2835"/>
                      <a:pt x="2000" y="2822"/>
                      <a:pt x="1969" y="2793"/>
                    </a:cubicBezTo>
                    <a:cubicBezTo>
                      <a:pt x="1942" y="2766"/>
                      <a:pt x="1919" y="2735"/>
                      <a:pt x="1900" y="2700"/>
                    </a:cubicBezTo>
                    <a:cubicBezTo>
                      <a:pt x="1861" y="2638"/>
                      <a:pt x="1826" y="2573"/>
                      <a:pt x="1783" y="2514"/>
                    </a:cubicBezTo>
                    <a:cubicBezTo>
                      <a:pt x="1668" y="2331"/>
                      <a:pt x="1471" y="2228"/>
                      <a:pt x="1267" y="2228"/>
                    </a:cubicBezTo>
                    <a:cubicBezTo>
                      <a:pt x="1183" y="2228"/>
                      <a:pt x="1098" y="2246"/>
                      <a:pt x="1016" y="2282"/>
                    </a:cubicBezTo>
                    <a:cubicBezTo>
                      <a:pt x="811" y="2367"/>
                      <a:pt x="664" y="2514"/>
                      <a:pt x="540" y="2693"/>
                    </a:cubicBezTo>
                    <a:cubicBezTo>
                      <a:pt x="342" y="2976"/>
                      <a:pt x="237" y="3297"/>
                      <a:pt x="160" y="3630"/>
                    </a:cubicBezTo>
                    <a:cubicBezTo>
                      <a:pt x="55" y="4119"/>
                      <a:pt x="5" y="4618"/>
                      <a:pt x="13" y="5118"/>
                    </a:cubicBezTo>
                    <a:cubicBezTo>
                      <a:pt x="1" y="6033"/>
                      <a:pt x="199" y="6932"/>
                      <a:pt x="586" y="7757"/>
                    </a:cubicBezTo>
                    <a:cubicBezTo>
                      <a:pt x="609" y="7815"/>
                      <a:pt x="644" y="7873"/>
                      <a:pt x="683" y="7923"/>
                    </a:cubicBezTo>
                    <a:cubicBezTo>
                      <a:pt x="736" y="7987"/>
                      <a:pt x="793" y="8020"/>
                      <a:pt x="850" y="8020"/>
                    </a:cubicBezTo>
                    <a:cubicBezTo>
                      <a:pt x="901" y="8020"/>
                      <a:pt x="953" y="7994"/>
                      <a:pt x="1004" y="7939"/>
                    </a:cubicBezTo>
                    <a:cubicBezTo>
                      <a:pt x="1101" y="7846"/>
                      <a:pt x="1187" y="7741"/>
                      <a:pt x="1268" y="7633"/>
                    </a:cubicBezTo>
                    <a:cubicBezTo>
                      <a:pt x="1853" y="6808"/>
                      <a:pt x="2516" y="6037"/>
                      <a:pt x="3248" y="5335"/>
                    </a:cubicBezTo>
                    <a:cubicBezTo>
                      <a:pt x="3988" y="4634"/>
                      <a:pt x="4774" y="3991"/>
                      <a:pt x="5639" y="3444"/>
                    </a:cubicBezTo>
                    <a:cubicBezTo>
                      <a:pt x="5712" y="3398"/>
                      <a:pt x="5790" y="3359"/>
                      <a:pt x="5871" y="3328"/>
                    </a:cubicBezTo>
                    <a:cubicBezTo>
                      <a:pt x="5884" y="3325"/>
                      <a:pt x="5897" y="3323"/>
                      <a:pt x="5911" y="3323"/>
                    </a:cubicBezTo>
                    <a:cubicBezTo>
                      <a:pt x="5942" y="3323"/>
                      <a:pt x="5974" y="3332"/>
                      <a:pt x="5999" y="3351"/>
                    </a:cubicBezTo>
                    <a:cubicBezTo>
                      <a:pt x="6045" y="3398"/>
                      <a:pt x="6014" y="3452"/>
                      <a:pt x="5976" y="3491"/>
                    </a:cubicBezTo>
                    <a:cubicBezTo>
                      <a:pt x="5918" y="3541"/>
                      <a:pt x="5856" y="3588"/>
                      <a:pt x="5790" y="3630"/>
                    </a:cubicBezTo>
                    <a:cubicBezTo>
                      <a:pt x="5019" y="4115"/>
                      <a:pt x="4313" y="4692"/>
                      <a:pt x="3639" y="5300"/>
                    </a:cubicBezTo>
                    <a:cubicBezTo>
                      <a:pt x="2783" y="6079"/>
                      <a:pt x="2043" y="6963"/>
                      <a:pt x="1373" y="7904"/>
                    </a:cubicBezTo>
                    <a:cubicBezTo>
                      <a:pt x="1198" y="8148"/>
                      <a:pt x="1214" y="8388"/>
                      <a:pt x="1369" y="8632"/>
                    </a:cubicBezTo>
                    <a:cubicBezTo>
                      <a:pt x="1419" y="8710"/>
                      <a:pt x="1489" y="8772"/>
                      <a:pt x="1574" y="8811"/>
                    </a:cubicBezTo>
                    <a:cubicBezTo>
                      <a:pt x="2194" y="9144"/>
                      <a:pt x="2860" y="9353"/>
                      <a:pt x="3550" y="9481"/>
                    </a:cubicBezTo>
                    <a:cubicBezTo>
                      <a:pt x="3901" y="9549"/>
                      <a:pt x="4250" y="9587"/>
                      <a:pt x="4600" y="9587"/>
                    </a:cubicBezTo>
                    <a:cubicBezTo>
                      <a:pt x="4868" y="9587"/>
                      <a:pt x="5137" y="9565"/>
                      <a:pt x="5406" y="9516"/>
                    </a:cubicBezTo>
                    <a:cubicBezTo>
                      <a:pt x="5623" y="9481"/>
                      <a:pt x="5836" y="9404"/>
                      <a:pt x="6030" y="9295"/>
                    </a:cubicBezTo>
                    <a:cubicBezTo>
                      <a:pt x="6154" y="9225"/>
                      <a:pt x="6251" y="9113"/>
                      <a:pt x="6305" y="8977"/>
                    </a:cubicBezTo>
                    <a:cubicBezTo>
                      <a:pt x="6367" y="8838"/>
                      <a:pt x="6348" y="8675"/>
                      <a:pt x="6255" y="8559"/>
                    </a:cubicBezTo>
                    <a:cubicBezTo>
                      <a:pt x="6212" y="8509"/>
                      <a:pt x="6169" y="8458"/>
                      <a:pt x="6127" y="8408"/>
                    </a:cubicBezTo>
                    <a:cubicBezTo>
                      <a:pt x="6092" y="8369"/>
                      <a:pt x="6057" y="8334"/>
                      <a:pt x="6022" y="8292"/>
                    </a:cubicBezTo>
                    <a:cubicBezTo>
                      <a:pt x="5980" y="8237"/>
                      <a:pt x="5933" y="8175"/>
                      <a:pt x="5972" y="8106"/>
                    </a:cubicBezTo>
                    <a:cubicBezTo>
                      <a:pt x="6007" y="8032"/>
                      <a:pt x="6076" y="8020"/>
                      <a:pt x="6150" y="8020"/>
                    </a:cubicBezTo>
                    <a:cubicBezTo>
                      <a:pt x="6468" y="8016"/>
                      <a:pt x="6785" y="7962"/>
                      <a:pt x="7084" y="7858"/>
                    </a:cubicBezTo>
                    <a:cubicBezTo>
                      <a:pt x="7409" y="7745"/>
                      <a:pt x="7704" y="7555"/>
                      <a:pt x="7940" y="7300"/>
                    </a:cubicBezTo>
                    <a:cubicBezTo>
                      <a:pt x="8161" y="7071"/>
                      <a:pt x="8289" y="6761"/>
                      <a:pt x="8297" y="6439"/>
                    </a:cubicBezTo>
                    <a:cubicBezTo>
                      <a:pt x="8308" y="6095"/>
                      <a:pt x="8134" y="5835"/>
                      <a:pt x="7859" y="5637"/>
                    </a:cubicBezTo>
                    <a:cubicBezTo>
                      <a:pt x="7665" y="5498"/>
                      <a:pt x="7436" y="5417"/>
                      <a:pt x="7208" y="5343"/>
                    </a:cubicBezTo>
                    <a:cubicBezTo>
                      <a:pt x="7119" y="5312"/>
                      <a:pt x="7026" y="5289"/>
                      <a:pt x="6937" y="5258"/>
                    </a:cubicBezTo>
                    <a:cubicBezTo>
                      <a:pt x="6886" y="5242"/>
                      <a:pt x="6836" y="5223"/>
                      <a:pt x="6793" y="5192"/>
                    </a:cubicBezTo>
                    <a:cubicBezTo>
                      <a:pt x="6696" y="5126"/>
                      <a:pt x="6696" y="5014"/>
                      <a:pt x="6801" y="4952"/>
                    </a:cubicBezTo>
                    <a:cubicBezTo>
                      <a:pt x="6836" y="4932"/>
                      <a:pt x="6871" y="4917"/>
                      <a:pt x="6909" y="4901"/>
                    </a:cubicBezTo>
                    <a:cubicBezTo>
                      <a:pt x="7460" y="4665"/>
                      <a:pt x="7932" y="4277"/>
                      <a:pt x="8266" y="3781"/>
                    </a:cubicBezTo>
                    <a:cubicBezTo>
                      <a:pt x="8413" y="3568"/>
                      <a:pt x="8483" y="3328"/>
                      <a:pt x="8525" y="3076"/>
                    </a:cubicBezTo>
                    <a:cubicBezTo>
                      <a:pt x="8579" y="2755"/>
                      <a:pt x="8591" y="2433"/>
                      <a:pt x="8494" y="2119"/>
                    </a:cubicBezTo>
                    <a:cubicBezTo>
                      <a:pt x="8327" y="1576"/>
                      <a:pt x="7869" y="1092"/>
                      <a:pt x="7131" y="1092"/>
                    </a:cubicBezTo>
                    <a:cubicBezTo>
                      <a:pt x="7117" y="1092"/>
                      <a:pt x="7102" y="1092"/>
                      <a:pt x="7088" y="1093"/>
                    </a:cubicBezTo>
                    <a:cubicBezTo>
                      <a:pt x="6673" y="1104"/>
                      <a:pt x="6297" y="1255"/>
                      <a:pt x="5937" y="1445"/>
                    </a:cubicBezTo>
                    <a:cubicBezTo>
                      <a:pt x="5732" y="1554"/>
                      <a:pt x="5530" y="1674"/>
                      <a:pt x="5325" y="1790"/>
                    </a:cubicBezTo>
                    <a:cubicBezTo>
                      <a:pt x="5267" y="1821"/>
                      <a:pt x="5208" y="1848"/>
                      <a:pt x="5143" y="1867"/>
                    </a:cubicBezTo>
                    <a:cubicBezTo>
                      <a:pt x="5122" y="1873"/>
                      <a:pt x="5103" y="1875"/>
                      <a:pt x="5086" y="1875"/>
                    </a:cubicBezTo>
                    <a:cubicBezTo>
                      <a:pt x="4998" y="1875"/>
                      <a:pt x="4952" y="1811"/>
                      <a:pt x="4968" y="1705"/>
                    </a:cubicBezTo>
                    <a:cubicBezTo>
                      <a:pt x="4988" y="1612"/>
                      <a:pt x="5007" y="1519"/>
                      <a:pt x="5034" y="1426"/>
                    </a:cubicBezTo>
                    <a:cubicBezTo>
                      <a:pt x="5108" y="1151"/>
                      <a:pt x="5092" y="860"/>
                      <a:pt x="4988" y="593"/>
                    </a:cubicBezTo>
                    <a:cubicBezTo>
                      <a:pt x="4847" y="216"/>
                      <a:pt x="4536" y="0"/>
                      <a:pt x="41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37" name="Google Shape;1537;p119"/>
          <p:cNvSpPr txBox="1"/>
          <p:nvPr>
            <p:ph type="title"/>
          </p:nvPr>
        </p:nvSpPr>
        <p:spPr>
          <a:xfrm>
            <a:off x="292175" y="177701"/>
            <a:ext cx="5538000" cy="15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300">
                <a:solidFill>
                  <a:srgbClr val="000000"/>
                </a:solidFill>
                <a:latin typeface="Cabin"/>
                <a:ea typeface="Cabin"/>
                <a:cs typeface="Cabin"/>
                <a:sym typeface="Cabin"/>
              </a:rPr>
              <a:t>Music</a:t>
            </a:r>
            <a:endParaRPr b="1" sz="4300">
              <a:solidFill>
                <a:srgbClr val="000000"/>
              </a:solidFill>
              <a:latin typeface="Cabin"/>
              <a:ea typeface="Cabin"/>
              <a:cs typeface="Cabin"/>
              <a:sym typeface="Cabin"/>
            </a:endParaRPr>
          </a:p>
          <a:p>
            <a:pPr indent="0" lvl="0" marL="0" rtl="0" algn="l">
              <a:spcBef>
                <a:spcPts val="0"/>
              </a:spcBef>
              <a:spcAft>
                <a:spcPts val="0"/>
              </a:spcAft>
              <a:buNone/>
            </a:pPr>
            <a:r>
              <a:rPr b="1" lang="en" sz="3700">
                <a:solidFill>
                  <a:schemeClr val="dk2"/>
                </a:solidFill>
                <a:latin typeface="Cabin"/>
                <a:ea typeface="Cabin"/>
                <a:cs typeface="Cabin"/>
                <a:sym typeface="Cabin"/>
              </a:rPr>
              <a:t>William Mullins</a:t>
            </a:r>
            <a:endParaRPr sz="1400">
              <a:solidFill>
                <a:srgbClr val="000000"/>
              </a:solidFill>
              <a:latin typeface="Arial"/>
              <a:ea typeface="Arial"/>
              <a:cs typeface="Arial"/>
              <a:sym typeface="Arial"/>
            </a:endParaRPr>
          </a:p>
          <a:p>
            <a:pPr indent="0" lvl="0" marL="0" rtl="0" algn="l">
              <a:spcBef>
                <a:spcPts val="0"/>
              </a:spcBef>
              <a:spcAft>
                <a:spcPts val="0"/>
              </a:spcAft>
              <a:buNone/>
            </a:pPr>
            <a:r>
              <a:rPr b="1" lang="en" sz="1400">
                <a:latin typeface="Cabin"/>
                <a:ea typeface="Cabin"/>
                <a:cs typeface="Cabin"/>
                <a:sym typeface="Cabin"/>
              </a:rPr>
              <a:t>Modern Band II</a:t>
            </a:r>
            <a:endParaRPr b="1" sz="1400">
              <a:latin typeface="Cabin"/>
              <a:ea typeface="Cabin"/>
              <a:cs typeface="Cabin"/>
              <a:sym typeface="Cabin"/>
            </a:endParaRPr>
          </a:p>
          <a:p>
            <a:pPr indent="0" lvl="0" marL="0" rtl="0" algn="l">
              <a:spcBef>
                <a:spcPts val="0"/>
              </a:spcBef>
              <a:spcAft>
                <a:spcPts val="0"/>
              </a:spcAft>
              <a:buNone/>
            </a:pPr>
            <a:r>
              <a:rPr b="1" lang="en" sz="1400">
                <a:latin typeface="Cabin"/>
                <a:ea typeface="Cabin"/>
                <a:cs typeface="Cabin"/>
                <a:sym typeface="Cabin"/>
              </a:rPr>
              <a:t>Lunch Club D Day</a:t>
            </a:r>
            <a:endParaRPr b="1" sz="1400">
              <a:latin typeface="Cabin"/>
              <a:ea typeface="Cabin"/>
              <a:cs typeface="Cabin"/>
              <a:sym typeface="Cabin"/>
            </a:endParaRPr>
          </a:p>
          <a:p>
            <a:pPr indent="0" lvl="0" marL="0" rtl="0" algn="l">
              <a:spcBef>
                <a:spcPts val="0"/>
              </a:spcBef>
              <a:spcAft>
                <a:spcPts val="0"/>
              </a:spcAft>
              <a:buNone/>
            </a:pPr>
            <a:r>
              <a:rPr b="1" lang="en" sz="1400">
                <a:latin typeface="Cabin"/>
                <a:ea typeface="Cabin"/>
                <a:cs typeface="Cabin"/>
                <a:sym typeface="Cabin"/>
              </a:rPr>
              <a:t>Office hours Wednesday</a:t>
            </a:r>
            <a:endParaRPr b="1" sz="1400">
              <a:latin typeface="Cabin"/>
              <a:ea typeface="Cabin"/>
              <a:cs typeface="Cabin"/>
              <a:sym typeface="Cabin"/>
            </a:endParaRPr>
          </a:p>
          <a:p>
            <a:pPr indent="0" lvl="0" marL="0" rtl="0" algn="l">
              <a:spcBef>
                <a:spcPts val="0"/>
              </a:spcBef>
              <a:spcAft>
                <a:spcPts val="0"/>
              </a:spcAft>
              <a:buNone/>
            </a:pPr>
            <a:r>
              <a:rPr b="1" lang="en" sz="1400">
                <a:latin typeface="Cabin"/>
                <a:ea typeface="Cabin"/>
                <a:cs typeface="Cabin"/>
                <a:sym typeface="Cabin"/>
              </a:rPr>
              <a:t>Email: Wmullins@ms447.org</a:t>
            </a:r>
            <a:endParaRPr b="1" sz="1400">
              <a:latin typeface="Cabin"/>
              <a:ea typeface="Cabin"/>
              <a:cs typeface="Cabin"/>
              <a:sym typeface="Cabin"/>
            </a:endParaRPr>
          </a:p>
        </p:txBody>
      </p:sp>
      <p:pic>
        <p:nvPicPr>
          <p:cNvPr id="1538" name="Google Shape;1538;p119" title="IMG_5450.HEIC"/>
          <p:cNvPicPr preferRelativeResize="0"/>
          <p:nvPr/>
        </p:nvPicPr>
        <p:blipFill>
          <a:blip r:embed="rId3">
            <a:alphaModFix/>
          </a:blip>
          <a:stretch>
            <a:fillRect/>
          </a:stretch>
        </p:blipFill>
        <p:spPr>
          <a:xfrm>
            <a:off x="2643200" y="1353775"/>
            <a:ext cx="3857626" cy="37897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20"/>
          <p:cNvSpPr txBox="1"/>
          <p:nvPr>
            <p:ph type="title"/>
          </p:nvPr>
        </p:nvSpPr>
        <p:spPr>
          <a:xfrm>
            <a:off x="1101738" y="1154800"/>
            <a:ext cx="59661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t>Physical Education</a:t>
            </a:r>
            <a:endParaRPr sz="5900"/>
          </a:p>
        </p:txBody>
      </p:sp>
      <p:sp>
        <p:nvSpPr>
          <p:cNvPr id="1544" name="Google Shape;1544;p120"/>
          <p:cNvSpPr txBox="1"/>
          <p:nvPr>
            <p:ph idx="2" type="title"/>
          </p:nvPr>
        </p:nvSpPr>
        <p:spPr>
          <a:xfrm>
            <a:off x="601775" y="2205500"/>
            <a:ext cx="58662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latin typeface="Alegreya Sans"/>
                <a:ea typeface="Alegreya Sans"/>
                <a:cs typeface="Alegreya Sans"/>
                <a:sym typeface="Alegreya Sans"/>
              </a:rPr>
              <a:t>Mr Geneen and Ms Becker</a:t>
            </a:r>
            <a:endParaRPr sz="4300">
              <a:latin typeface="Alegreya Sans"/>
              <a:ea typeface="Alegreya Sans"/>
              <a:cs typeface="Alegreya Sans"/>
              <a:sym typeface="Alegreya Sans"/>
            </a:endParaRPr>
          </a:p>
        </p:txBody>
      </p:sp>
      <p:sp>
        <p:nvSpPr>
          <p:cNvPr id="1545" name="Google Shape;1545;p120"/>
          <p:cNvSpPr txBox="1"/>
          <p:nvPr>
            <p:ph idx="1" type="subTitle"/>
          </p:nvPr>
        </p:nvSpPr>
        <p:spPr>
          <a:xfrm>
            <a:off x="885363" y="3256200"/>
            <a:ext cx="5067600" cy="3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dgeneen@ms447.org</a:t>
            </a:r>
            <a:endParaRPr/>
          </a:p>
          <a:p>
            <a:pPr indent="0" lvl="0" marL="0" rtl="0" algn="ctr">
              <a:spcBef>
                <a:spcPts val="0"/>
              </a:spcBef>
              <a:spcAft>
                <a:spcPts val="0"/>
              </a:spcAft>
              <a:buNone/>
            </a:pPr>
            <a:r>
              <a:rPr lang="en"/>
              <a:t>nbecker@ms447.org</a:t>
            </a:r>
            <a:endParaRPr/>
          </a:p>
        </p:txBody>
      </p:sp>
      <p:pic>
        <p:nvPicPr>
          <p:cNvPr id="1546" name="Google Shape;1546;p120"/>
          <p:cNvPicPr preferRelativeResize="0"/>
          <p:nvPr/>
        </p:nvPicPr>
        <p:blipFill>
          <a:blip r:embed="rId4">
            <a:alphaModFix/>
          </a:blip>
          <a:stretch>
            <a:fillRect/>
          </a:stretch>
        </p:blipFill>
        <p:spPr>
          <a:xfrm rot="7301480">
            <a:off x="6438121" y="682421"/>
            <a:ext cx="515533" cy="331775"/>
          </a:xfrm>
          <a:prstGeom prst="rect">
            <a:avLst/>
          </a:prstGeom>
          <a:noFill/>
          <a:ln>
            <a:noFill/>
          </a:ln>
        </p:spPr>
      </p:pic>
      <p:pic>
        <p:nvPicPr>
          <p:cNvPr id="1547" name="Google Shape;1547;p120"/>
          <p:cNvPicPr preferRelativeResize="0"/>
          <p:nvPr/>
        </p:nvPicPr>
        <p:blipFill>
          <a:blip r:embed="rId4">
            <a:alphaModFix/>
          </a:blip>
          <a:stretch>
            <a:fillRect/>
          </a:stretch>
        </p:blipFill>
        <p:spPr>
          <a:xfrm flipH="1" rot="-7301516">
            <a:off x="7409849" y="-97267"/>
            <a:ext cx="627226" cy="403660"/>
          </a:xfrm>
          <a:prstGeom prst="rect">
            <a:avLst/>
          </a:prstGeom>
          <a:noFill/>
          <a:ln>
            <a:noFill/>
          </a:ln>
        </p:spPr>
      </p:pic>
      <p:pic>
        <p:nvPicPr>
          <p:cNvPr id="1548" name="Google Shape;1548;p120"/>
          <p:cNvPicPr preferRelativeResize="0"/>
          <p:nvPr/>
        </p:nvPicPr>
        <p:blipFill>
          <a:blip r:embed="rId4">
            <a:alphaModFix/>
          </a:blip>
          <a:stretch>
            <a:fillRect/>
          </a:stretch>
        </p:blipFill>
        <p:spPr>
          <a:xfrm rot="7301480">
            <a:off x="-115329" y="1942034"/>
            <a:ext cx="515533" cy="331775"/>
          </a:xfrm>
          <a:prstGeom prst="rect">
            <a:avLst/>
          </a:prstGeom>
          <a:noFill/>
          <a:ln>
            <a:noFill/>
          </a:ln>
        </p:spPr>
      </p:pic>
      <p:pic>
        <p:nvPicPr>
          <p:cNvPr id="1549" name="Google Shape;1549;p120"/>
          <p:cNvPicPr preferRelativeResize="0"/>
          <p:nvPr/>
        </p:nvPicPr>
        <p:blipFill>
          <a:blip r:embed="rId4">
            <a:alphaModFix/>
          </a:blip>
          <a:stretch>
            <a:fillRect/>
          </a:stretch>
        </p:blipFill>
        <p:spPr>
          <a:xfrm flipH="1" rot="-7301516">
            <a:off x="1124599" y="-32892"/>
            <a:ext cx="627226" cy="403660"/>
          </a:xfrm>
          <a:prstGeom prst="rect">
            <a:avLst/>
          </a:prstGeom>
          <a:noFill/>
          <a:ln>
            <a:noFill/>
          </a:ln>
        </p:spPr>
      </p:pic>
      <p:pic>
        <p:nvPicPr>
          <p:cNvPr id="1550" name="Google Shape;1550;p120"/>
          <p:cNvPicPr preferRelativeResize="0"/>
          <p:nvPr/>
        </p:nvPicPr>
        <p:blipFill>
          <a:blip r:embed="rId5">
            <a:alphaModFix/>
          </a:blip>
          <a:stretch>
            <a:fillRect/>
          </a:stretch>
        </p:blipFill>
        <p:spPr>
          <a:xfrm>
            <a:off x="5220911" y="4118750"/>
            <a:ext cx="771204" cy="800948"/>
          </a:xfrm>
          <a:prstGeom prst="rect">
            <a:avLst/>
          </a:prstGeom>
          <a:noFill/>
          <a:ln>
            <a:noFill/>
          </a:ln>
        </p:spPr>
      </p:pic>
      <p:pic>
        <p:nvPicPr>
          <p:cNvPr id="1551" name="Google Shape;1551;p120"/>
          <p:cNvPicPr preferRelativeResize="0"/>
          <p:nvPr/>
        </p:nvPicPr>
        <p:blipFill>
          <a:blip r:embed="rId6">
            <a:alphaModFix/>
          </a:blip>
          <a:stretch>
            <a:fillRect/>
          </a:stretch>
        </p:blipFill>
        <p:spPr>
          <a:xfrm>
            <a:off x="5808893" y="4469715"/>
            <a:ext cx="610432" cy="619537"/>
          </a:xfrm>
          <a:prstGeom prst="rect">
            <a:avLst/>
          </a:prstGeom>
          <a:noFill/>
          <a:ln>
            <a:noFill/>
          </a:ln>
        </p:spPr>
      </p:pic>
      <p:pic>
        <p:nvPicPr>
          <p:cNvPr id="1552" name="Google Shape;1552;p120"/>
          <p:cNvPicPr preferRelativeResize="0"/>
          <p:nvPr/>
        </p:nvPicPr>
        <p:blipFill>
          <a:blip r:embed="rId7">
            <a:alphaModFix/>
          </a:blip>
          <a:stretch>
            <a:fillRect/>
          </a:stretch>
        </p:blipFill>
        <p:spPr>
          <a:xfrm>
            <a:off x="5808896" y="1396765"/>
            <a:ext cx="339650" cy="357883"/>
          </a:xfrm>
          <a:prstGeom prst="rect">
            <a:avLst/>
          </a:prstGeom>
          <a:noFill/>
          <a:ln>
            <a:noFill/>
          </a:ln>
        </p:spPr>
      </p:pic>
      <p:sp>
        <p:nvSpPr>
          <p:cNvPr id="1553" name="Google Shape;1553;p120"/>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Spanish</a:t>
            </a:r>
            <a:endParaRPr b="1" sz="1600">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121"/>
          <p:cNvSpPr txBox="1"/>
          <p:nvPr>
            <p:ph type="title"/>
          </p:nvPr>
        </p:nvSpPr>
        <p:spPr>
          <a:xfrm>
            <a:off x="885375" y="2355375"/>
            <a:ext cx="5067600" cy="2663100"/>
          </a:xfrm>
          <a:prstGeom prst="rect">
            <a:avLst/>
          </a:prstGeom>
        </p:spPr>
        <p:txBody>
          <a:bodyPr anchorCtr="0" anchor="b" bIns="91425" lIns="91425" spcFirstLastPara="1" rIns="91425" wrap="square" tIns="91425">
            <a:noAutofit/>
          </a:bodyPr>
          <a:lstStyle/>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Team handball</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Basketball</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Soccer</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Volleyball</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Fitness training</a:t>
            </a:r>
            <a:endParaRPr/>
          </a:p>
        </p:txBody>
      </p:sp>
      <p:sp>
        <p:nvSpPr>
          <p:cNvPr id="1559" name="Google Shape;1559;p121"/>
          <p:cNvSpPr txBox="1"/>
          <p:nvPr>
            <p:ph idx="2" type="title"/>
          </p:nvPr>
        </p:nvSpPr>
        <p:spPr>
          <a:xfrm>
            <a:off x="567725" y="703975"/>
            <a:ext cx="5802000" cy="118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PE Units</a:t>
            </a:r>
            <a:endParaRPr/>
          </a:p>
        </p:txBody>
      </p:sp>
      <p:sp>
        <p:nvSpPr>
          <p:cNvPr id="1560" name="Google Shape;1560;p121"/>
          <p:cNvSpPr txBox="1"/>
          <p:nvPr>
            <p:ph idx="1" type="subTitle"/>
          </p:nvPr>
        </p:nvSpPr>
        <p:spPr>
          <a:xfrm>
            <a:off x="885375" y="2077850"/>
            <a:ext cx="5067600" cy="11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122"/>
          <p:cNvSpPr txBox="1"/>
          <p:nvPr>
            <p:ph type="title"/>
          </p:nvPr>
        </p:nvSpPr>
        <p:spPr>
          <a:xfrm>
            <a:off x="885375" y="2355375"/>
            <a:ext cx="5067600" cy="2413500"/>
          </a:xfrm>
          <a:prstGeom prst="rect">
            <a:avLst/>
          </a:prstGeom>
        </p:spPr>
        <p:txBody>
          <a:bodyPr anchorCtr="0" anchor="b" bIns="91425" lIns="91425" spcFirstLastPara="1" rIns="91425" wrap="square" tIns="91425">
            <a:noAutofit/>
          </a:bodyPr>
          <a:lstStyle/>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Have fun</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Positive attitude</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Come prepared</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Be kind</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Respect each other</a:t>
            </a:r>
            <a:endParaRPr sz="3000">
              <a:solidFill>
                <a:srgbClr val="DA3915"/>
              </a:solidFill>
              <a:latin typeface="Barrio"/>
              <a:ea typeface="Barrio"/>
              <a:cs typeface="Barrio"/>
              <a:sym typeface="Barrio"/>
            </a:endParaRPr>
          </a:p>
          <a:p>
            <a:pPr indent="-419100" lvl="0" marL="457200" rtl="0" algn="l">
              <a:spcBef>
                <a:spcPts val="0"/>
              </a:spcBef>
              <a:spcAft>
                <a:spcPts val="0"/>
              </a:spcAft>
              <a:buClr>
                <a:srgbClr val="6A2E1F"/>
              </a:buClr>
              <a:buSzPts val="3000"/>
              <a:buFont typeface="Barrio"/>
              <a:buChar char="-"/>
            </a:pPr>
            <a:r>
              <a:rPr lang="en" sz="3000">
                <a:solidFill>
                  <a:srgbClr val="DA3915"/>
                </a:solidFill>
                <a:latin typeface="Barrio"/>
                <a:ea typeface="Barrio"/>
                <a:cs typeface="Barrio"/>
                <a:sym typeface="Barrio"/>
              </a:rPr>
              <a:t>Be safe</a:t>
            </a:r>
            <a:endParaRPr/>
          </a:p>
        </p:txBody>
      </p:sp>
      <p:sp>
        <p:nvSpPr>
          <p:cNvPr id="1566" name="Google Shape;1566;p122"/>
          <p:cNvSpPr txBox="1"/>
          <p:nvPr>
            <p:ph idx="2" type="title"/>
          </p:nvPr>
        </p:nvSpPr>
        <p:spPr>
          <a:xfrm>
            <a:off x="1816700" y="783450"/>
            <a:ext cx="5404800" cy="120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Expectations</a:t>
            </a:r>
            <a:endParaRPr/>
          </a:p>
        </p:txBody>
      </p:sp>
      <p:sp>
        <p:nvSpPr>
          <p:cNvPr id="1567" name="Google Shape;1567;p122"/>
          <p:cNvSpPr txBox="1"/>
          <p:nvPr>
            <p:ph idx="1" type="subTitle"/>
          </p:nvPr>
        </p:nvSpPr>
        <p:spPr>
          <a:xfrm>
            <a:off x="885363" y="3256200"/>
            <a:ext cx="5067600" cy="3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568" name="Google Shape;1568;p122"/>
          <p:cNvSpPr/>
          <p:nvPr/>
        </p:nvSpPr>
        <p:spPr>
          <a:xfrm>
            <a:off x="6789275" y="393772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Physical Education</a:t>
            </a:r>
            <a:endParaRPr b="1" sz="1600">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123"/>
          <p:cNvSpPr txBox="1"/>
          <p:nvPr>
            <p:ph type="title"/>
          </p:nvPr>
        </p:nvSpPr>
        <p:spPr>
          <a:xfrm>
            <a:off x="340568" y="232200"/>
            <a:ext cx="21219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900"/>
              <a:t>Spanish</a:t>
            </a:r>
            <a:endParaRPr b="1" sz="5900"/>
          </a:p>
        </p:txBody>
      </p:sp>
      <p:sp>
        <p:nvSpPr>
          <p:cNvPr id="1574" name="Google Shape;1574;p123"/>
          <p:cNvSpPr txBox="1"/>
          <p:nvPr>
            <p:ph idx="2" type="title"/>
          </p:nvPr>
        </p:nvSpPr>
        <p:spPr>
          <a:xfrm>
            <a:off x="340577" y="1651940"/>
            <a:ext cx="53661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300">
                <a:latin typeface="Alegreya Sans"/>
                <a:ea typeface="Alegreya Sans"/>
                <a:cs typeface="Alegreya Sans"/>
                <a:sym typeface="Alegreya Sans"/>
              </a:rPr>
              <a:t>Giana Russo &amp;</a:t>
            </a:r>
            <a:endParaRPr sz="4300">
              <a:latin typeface="Alegreya Sans"/>
              <a:ea typeface="Alegreya Sans"/>
              <a:cs typeface="Alegreya Sans"/>
              <a:sym typeface="Alegreya Sans"/>
            </a:endParaRPr>
          </a:p>
          <a:p>
            <a:pPr indent="0" lvl="0" marL="0" rtl="0" algn="ctr">
              <a:spcBef>
                <a:spcPts val="0"/>
              </a:spcBef>
              <a:spcAft>
                <a:spcPts val="0"/>
              </a:spcAft>
              <a:buNone/>
            </a:pPr>
            <a:r>
              <a:rPr lang="en" sz="4300">
                <a:latin typeface="Alegreya Sans"/>
                <a:ea typeface="Alegreya Sans"/>
                <a:cs typeface="Alegreya Sans"/>
                <a:sym typeface="Alegreya Sans"/>
              </a:rPr>
              <a:t>Mark Griffith</a:t>
            </a:r>
            <a:endParaRPr sz="4300">
              <a:latin typeface="Alegreya Sans"/>
              <a:ea typeface="Alegreya Sans"/>
              <a:cs typeface="Alegreya Sans"/>
              <a:sym typeface="Alegreya Sans"/>
            </a:endParaRPr>
          </a:p>
        </p:txBody>
      </p:sp>
      <p:pic>
        <p:nvPicPr>
          <p:cNvPr id="1575" name="Google Shape;1575;p123"/>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576" name="Google Shape;1576;p123"/>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577" name="Google Shape;1577;p123"/>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578" name="Google Shape;1578;p123"/>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579" name="Google Shape;1579;p123"/>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580" name="Google Shape;1580;p123"/>
          <p:cNvPicPr preferRelativeResize="0"/>
          <p:nvPr/>
        </p:nvPicPr>
        <p:blipFill>
          <a:blip r:embed="rId5">
            <a:alphaModFix/>
          </a:blip>
          <a:stretch>
            <a:fillRect/>
          </a:stretch>
        </p:blipFill>
        <p:spPr>
          <a:xfrm>
            <a:off x="5808893" y="4469715"/>
            <a:ext cx="610432" cy="619537"/>
          </a:xfrm>
          <a:prstGeom prst="rect">
            <a:avLst/>
          </a:prstGeom>
          <a:noFill/>
          <a:ln>
            <a:noFill/>
          </a:ln>
        </p:spPr>
      </p:pic>
      <p:sp>
        <p:nvSpPr>
          <p:cNvPr id="1581" name="Google Shape;1581;p123"/>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AIS/ENL</a:t>
            </a:r>
            <a:endParaRPr b="1" sz="1600">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24"/>
          <p:cNvSpPr txBox="1"/>
          <p:nvPr>
            <p:ph type="title"/>
          </p:nvPr>
        </p:nvSpPr>
        <p:spPr>
          <a:xfrm>
            <a:off x="662350" y="105019"/>
            <a:ext cx="7704000" cy="28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Introduction</a:t>
            </a:r>
            <a:endParaRPr b="1"/>
          </a:p>
        </p:txBody>
      </p:sp>
      <p:pic>
        <p:nvPicPr>
          <p:cNvPr id="1587" name="Google Shape;1587;p124"/>
          <p:cNvPicPr preferRelativeResize="0"/>
          <p:nvPr/>
        </p:nvPicPr>
        <p:blipFill>
          <a:blip r:embed="rId3">
            <a:alphaModFix/>
          </a:blip>
          <a:stretch>
            <a:fillRect/>
          </a:stretch>
        </p:blipFill>
        <p:spPr>
          <a:xfrm flipH="1" rot="-7461474">
            <a:off x="7175614" y="3949345"/>
            <a:ext cx="561595" cy="361432"/>
          </a:xfrm>
          <a:prstGeom prst="rect">
            <a:avLst/>
          </a:prstGeom>
          <a:noFill/>
          <a:ln>
            <a:noFill/>
          </a:ln>
        </p:spPr>
      </p:pic>
      <p:pic>
        <p:nvPicPr>
          <p:cNvPr id="1588" name="Google Shape;1588;p124"/>
          <p:cNvPicPr preferRelativeResize="0"/>
          <p:nvPr/>
        </p:nvPicPr>
        <p:blipFill>
          <a:blip r:embed="rId3">
            <a:alphaModFix/>
          </a:blip>
          <a:stretch>
            <a:fillRect/>
          </a:stretch>
        </p:blipFill>
        <p:spPr>
          <a:xfrm rot="7461435">
            <a:off x="3878119" y="4405171"/>
            <a:ext cx="441334" cy="284032"/>
          </a:xfrm>
          <a:prstGeom prst="rect">
            <a:avLst/>
          </a:prstGeom>
          <a:noFill/>
          <a:ln>
            <a:noFill/>
          </a:ln>
        </p:spPr>
      </p:pic>
      <p:pic>
        <p:nvPicPr>
          <p:cNvPr id="1589" name="Google Shape;1589;p124"/>
          <p:cNvPicPr preferRelativeResize="0"/>
          <p:nvPr/>
        </p:nvPicPr>
        <p:blipFill rotWithShape="1">
          <a:blip r:embed="rId4">
            <a:alphaModFix/>
          </a:blip>
          <a:srcRect b="0" l="0" r="0" t="0"/>
          <a:stretch/>
        </p:blipFill>
        <p:spPr>
          <a:xfrm>
            <a:off x="3214735" y="903225"/>
            <a:ext cx="2714539" cy="3560626"/>
          </a:xfrm>
          <a:prstGeom prst="rect">
            <a:avLst/>
          </a:prstGeom>
          <a:noFill/>
          <a:ln>
            <a:noFill/>
          </a:ln>
        </p:spPr>
      </p:pic>
      <p:sp>
        <p:nvSpPr>
          <p:cNvPr id="1590" name="Google Shape;1590;p124"/>
          <p:cNvSpPr txBox="1"/>
          <p:nvPr/>
        </p:nvSpPr>
        <p:spPr>
          <a:xfrm>
            <a:off x="235050" y="134375"/>
            <a:ext cx="2616300" cy="4926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212121"/>
                </a:solidFill>
              </a:rPr>
              <a:t>Mark Griffith</a:t>
            </a:r>
            <a:endParaRPr b="1" sz="1300"/>
          </a:p>
        </p:txBody>
      </p:sp>
      <p:sp>
        <p:nvSpPr>
          <p:cNvPr id="1591" name="Google Shape;1591;p124"/>
          <p:cNvSpPr txBox="1"/>
          <p:nvPr/>
        </p:nvSpPr>
        <p:spPr>
          <a:xfrm>
            <a:off x="234925" y="772800"/>
            <a:ext cx="2616300" cy="4926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212121"/>
                </a:solidFill>
              </a:rPr>
              <a:t>mgriffith@ms447.org</a:t>
            </a:r>
            <a:endParaRPr sz="1300"/>
          </a:p>
        </p:txBody>
      </p:sp>
      <p:sp>
        <p:nvSpPr>
          <p:cNvPr id="1592" name="Google Shape;1592;p124"/>
          <p:cNvSpPr txBox="1"/>
          <p:nvPr/>
        </p:nvSpPr>
        <p:spPr>
          <a:xfrm>
            <a:off x="235050" y="1466225"/>
            <a:ext cx="2588100" cy="7080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t>Office Hours: </a:t>
            </a:r>
            <a:endParaRPr sz="1700"/>
          </a:p>
          <a:p>
            <a:pPr indent="0" lvl="0" marL="0" rtl="0" algn="ctr">
              <a:spcBef>
                <a:spcPts val="0"/>
              </a:spcBef>
              <a:spcAft>
                <a:spcPts val="0"/>
              </a:spcAft>
              <a:buNone/>
            </a:pPr>
            <a:r>
              <a:rPr b="1" lang="en" sz="1700"/>
              <a:t>Thursday</a:t>
            </a:r>
            <a:endParaRPr b="1" sz="1700"/>
          </a:p>
        </p:txBody>
      </p:sp>
      <p:sp>
        <p:nvSpPr>
          <p:cNvPr id="1593" name="Google Shape;1593;p124"/>
          <p:cNvSpPr txBox="1"/>
          <p:nvPr/>
        </p:nvSpPr>
        <p:spPr>
          <a:xfrm>
            <a:off x="6177325" y="818725"/>
            <a:ext cx="2588100" cy="4926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212121"/>
                </a:solidFill>
              </a:rPr>
              <a:t>grusso@ms447.org</a:t>
            </a:r>
            <a:endParaRPr sz="2000"/>
          </a:p>
        </p:txBody>
      </p:sp>
      <p:sp>
        <p:nvSpPr>
          <p:cNvPr id="1594" name="Google Shape;1594;p124"/>
          <p:cNvSpPr txBox="1"/>
          <p:nvPr/>
        </p:nvSpPr>
        <p:spPr>
          <a:xfrm>
            <a:off x="6206900" y="212400"/>
            <a:ext cx="2588100" cy="4926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212121"/>
                </a:solidFill>
              </a:rPr>
              <a:t>Giana Russo</a:t>
            </a:r>
            <a:endParaRPr b="1" sz="2000"/>
          </a:p>
        </p:txBody>
      </p:sp>
      <p:sp>
        <p:nvSpPr>
          <p:cNvPr id="1595" name="Google Shape;1595;p124"/>
          <p:cNvSpPr txBox="1"/>
          <p:nvPr/>
        </p:nvSpPr>
        <p:spPr>
          <a:xfrm>
            <a:off x="6163225" y="1466225"/>
            <a:ext cx="2714400" cy="708000"/>
          </a:xfrm>
          <a:prstGeom prst="rect">
            <a:avLst/>
          </a:prstGeom>
          <a:solidFill>
            <a:srgbClr val="F6B26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t>Office Hours: </a:t>
            </a:r>
            <a:endParaRPr sz="1700"/>
          </a:p>
          <a:p>
            <a:pPr indent="0" lvl="0" marL="0" rtl="0" algn="ctr">
              <a:spcBef>
                <a:spcPts val="0"/>
              </a:spcBef>
              <a:spcAft>
                <a:spcPts val="0"/>
              </a:spcAft>
              <a:buNone/>
            </a:pPr>
            <a:r>
              <a:rPr b="1" lang="en" sz="1700"/>
              <a:t>Wednesday</a:t>
            </a:r>
            <a:endParaRPr b="1"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80"/>
          <p:cNvSpPr txBox="1"/>
          <p:nvPr/>
        </p:nvSpPr>
        <p:spPr>
          <a:xfrm>
            <a:off x="0" y="0"/>
            <a:ext cx="5187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u="sng">
                <a:solidFill>
                  <a:srgbClr val="EB5F1D"/>
                </a:solidFill>
                <a:latin typeface="Barrio"/>
                <a:ea typeface="Barrio"/>
                <a:cs typeface="Barrio"/>
                <a:sym typeface="Barrio"/>
              </a:rPr>
              <a:t>IEP Coordinator</a:t>
            </a:r>
            <a:r>
              <a:rPr lang="en" sz="4400" u="sng">
                <a:solidFill>
                  <a:srgbClr val="EB5F1D"/>
                </a:solidFill>
                <a:latin typeface="Barrio"/>
                <a:ea typeface="Barrio"/>
                <a:cs typeface="Barrio"/>
                <a:sym typeface="Barrio"/>
              </a:rPr>
              <a:t> </a:t>
            </a:r>
            <a:endParaRPr sz="4400" u="sng">
              <a:solidFill>
                <a:srgbClr val="EB5F1D"/>
              </a:solidFill>
              <a:latin typeface="Barrio"/>
              <a:ea typeface="Barrio"/>
              <a:cs typeface="Barrio"/>
              <a:sym typeface="Barrio"/>
            </a:endParaRPr>
          </a:p>
        </p:txBody>
      </p:sp>
      <p:sp>
        <p:nvSpPr>
          <p:cNvPr id="1068" name="Google Shape;1068;p80"/>
          <p:cNvSpPr txBox="1"/>
          <p:nvPr/>
        </p:nvSpPr>
        <p:spPr>
          <a:xfrm>
            <a:off x="92800" y="1040250"/>
            <a:ext cx="6345900" cy="3586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6A2E1F"/>
              </a:buClr>
              <a:buSzPts val="1700"/>
              <a:buFont typeface="Century Gothic"/>
              <a:buChar char="●"/>
            </a:pPr>
            <a:r>
              <a:rPr lang="en" sz="1700">
                <a:solidFill>
                  <a:srgbClr val="6A2E1F"/>
                </a:solidFill>
                <a:latin typeface="Century Gothic"/>
                <a:ea typeface="Century Gothic"/>
                <a:cs typeface="Century Gothic"/>
                <a:sym typeface="Century Gothic"/>
              </a:rPr>
              <a:t>Work with SETSS/ICT teachers and Related Service Providers to develop annual IEPs that “meet the child where they are at”</a:t>
            </a:r>
            <a:endParaRPr sz="1700">
              <a:solidFill>
                <a:srgbClr val="6A2E1F"/>
              </a:solidFill>
              <a:latin typeface="Century Gothic"/>
              <a:ea typeface="Century Gothic"/>
              <a:cs typeface="Century Gothic"/>
              <a:sym typeface="Century Gothic"/>
            </a:endParaRPr>
          </a:p>
          <a:p>
            <a:pPr indent="0" lvl="0" marL="457200" rtl="0" algn="l">
              <a:spcBef>
                <a:spcPts val="0"/>
              </a:spcBef>
              <a:spcAft>
                <a:spcPts val="0"/>
              </a:spcAft>
              <a:buNone/>
            </a:pPr>
            <a:r>
              <a:t/>
            </a:r>
            <a:endParaRPr sz="1700">
              <a:solidFill>
                <a:srgbClr val="6A2E1F"/>
              </a:solidFill>
              <a:latin typeface="Century Gothic"/>
              <a:ea typeface="Century Gothic"/>
              <a:cs typeface="Century Gothic"/>
              <a:sym typeface="Century Gothic"/>
            </a:endParaRPr>
          </a:p>
          <a:p>
            <a:pPr indent="-336550" lvl="0" marL="457200" rtl="0" algn="l">
              <a:spcBef>
                <a:spcPts val="0"/>
              </a:spcBef>
              <a:spcAft>
                <a:spcPts val="0"/>
              </a:spcAft>
              <a:buClr>
                <a:srgbClr val="6A2E1F"/>
              </a:buClr>
              <a:buSzPts val="1700"/>
              <a:buFont typeface="Century Gothic"/>
              <a:buChar char="●"/>
            </a:pPr>
            <a:r>
              <a:rPr lang="en" sz="1700">
                <a:solidFill>
                  <a:srgbClr val="6A2E1F"/>
                </a:solidFill>
                <a:latin typeface="Century Gothic"/>
                <a:ea typeface="Century Gothic"/>
                <a:cs typeface="Century Gothic"/>
                <a:sym typeface="Century Gothic"/>
              </a:rPr>
              <a:t>Meet with ICT grade teams weekly to discuss observations and make whole-grade shifts to support the child </a:t>
            </a:r>
            <a:r>
              <a:rPr i="1" lang="en" sz="1700">
                <a:solidFill>
                  <a:srgbClr val="6A2E1F"/>
                </a:solidFill>
                <a:latin typeface="Century Gothic"/>
                <a:ea typeface="Century Gothic"/>
                <a:cs typeface="Century Gothic"/>
                <a:sym typeface="Century Gothic"/>
              </a:rPr>
              <a:t>(academic, executive functioning, self-regulation)</a:t>
            </a:r>
            <a:endParaRPr i="1" sz="1700">
              <a:solidFill>
                <a:srgbClr val="6A2E1F"/>
              </a:solidFill>
              <a:latin typeface="Century Gothic"/>
              <a:ea typeface="Century Gothic"/>
              <a:cs typeface="Century Gothic"/>
              <a:sym typeface="Century Gothic"/>
            </a:endParaRPr>
          </a:p>
          <a:p>
            <a:pPr indent="0" lvl="0" marL="457200" rtl="0" algn="l">
              <a:spcBef>
                <a:spcPts val="0"/>
              </a:spcBef>
              <a:spcAft>
                <a:spcPts val="0"/>
              </a:spcAft>
              <a:buNone/>
            </a:pPr>
            <a:r>
              <a:t/>
            </a:r>
            <a:endParaRPr sz="1700">
              <a:solidFill>
                <a:srgbClr val="6A2E1F"/>
              </a:solidFill>
              <a:latin typeface="Century Gothic"/>
              <a:ea typeface="Century Gothic"/>
              <a:cs typeface="Century Gothic"/>
              <a:sym typeface="Century Gothic"/>
            </a:endParaRPr>
          </a:p>
          <a:p>
            <a:pPr indent="-336550" lvl="0" marL="457200" rtl="0" algn="l">
              <a:spcBef>
                <a:spcPts val="0"/>
              </a:spcBef>
              <a:spcAft>
                <a:spcPts val="0"/>
              </a:spcAft>
              <a:buClr>
                <a:srgbClr val="6A2E1F"/>
              </a:buClr>
              <a:buSzPts val="1700"/>
              <a:buFont typeface="Century Gothic"/>
              <a:buChar char="●"/>
            </a:pPr>
            <a:r>
              <a:rPr lang="en" sz="1700">
                <a:solidFill>
                  <a:srgbClr val="6A2E1F"/>
                </a:solidFill>
                <a:latin typeface="Century Gothic"/>
                <a:ea typeface="Century Gothic"/>
                <a:cs typeface="Century Gothic"/>
                <a:sym typeface="Century Gothic"/>
              </a:rPr>
              <a:t>IEP goals monitoring via data across the year</a:t>
            </a:r>
            <a:endParaRPr sz="1700">
              <a:solidFill>
                <a:srgbClr val="6A2E1F"/>
              </a:solidFill>
              <a:latin typeface="Century Gothic"/>
              <a:ea typeface="Century Gothic"/>
              <a:cs typeface="Century Gothic"/>
              <a:sym typeface="Century Gothic"/>
            </a:endParaRPr>
          </a:p>
          <a:p>
            <a:pPr indent="0" lvl="0" marL="457200" rtl="0" algn="l">
              <a:spcBef>
                <a:spcPts val="0"/>
              </a:spcBef>
              <a:spcAft>
                <a:spcPts val="0"/>
              </a:spcAft>
              <a:buNone/>
            </a:pPr>
            <a:r>
              <a:t/>
            </a:r>
            <a:endParaRPr sz="1700">
              <a:solidFill>
                <a:srgbClr val="6A2E1F"/>
              </a:solidFill>
              <a:latin typeface="Century Gothic"/>
              <a:ea typeface="Century Gothic"/>
              <a:cs typeface="Century Gothic"/>
              <a:sym typeface="Century Gothic"/>
            </a:endParaRPr>
          </a:p>
          <a:p>
            <a:pPr indent="-336550" lvl="0" marL="457200" rtl="0" algn="l">
              <a:spcBef>
                <a:spcPts val="0"/>
              </a:spcBef>
              <a:spcAft>
                <a:spcPts val="0"/>
              </a:spcAft>
              <a:buClr>
                <a:srgbClr val="6A2E1F"/>
              </a:buClr>
              <a:buSzPts val="1700"/>
              <a:buFont typeface="Century Gothic"/>
              <a:buChar char="●"/>
            </a:pPr>
            <a:r>
              <a:rPr lang="en" sz="1700">
                <a:solidFill>
                  <a:srgbClr val="6A2E1F"/>
                </a:solidFill>
                <a:latin typeface="Century Gothic"/>
                <a:ea typeface="Century Gothic"/>
                <a:cs typeface="Century Gothic"/>
                <a:sym typeface="Century Gothic"/>
              </a:rPr>
              <a:t>ICT/Nest Coach to support students and teachers/providers with the home/school connection</a:t>
            </a:r>
            <a:endParaRPr sz="1700">
              <a:solidFill>
                <a:srgbClr val="6A2E1F"/>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25"/>
          <p:cNvSpPr txBox="1"/>
          <p:nvPr/>
        </p:nvSpPr>
        <p:spPr>
          <a:xfrm>
            <a:off x="530500" y="968725"/>
            <a:ext cx="8315100" cy="31677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SzPts val="1900"/>
              <a:buFont typeface="Century Gothic"/>
              <a:buChar char="●"/>
            </a:pPr>
            <a:r>
              <a:rPr lang="en" sz="1900">
                <a:latin typeface="Lato"/>
                <a:ea typeface="Lato"/>
                <a:cs typeface="Lato"/>
                <a:sym typeface="Lato"/>
              </a:rPr>
              <a:t>Our </a:t>
            </a:r>
            <a:r>
              <a:rPr b="1" lang="en" sz="1900">
                <a:latin typeface="Lato"/>
                <a:ea typeface="Lato"/>
                <a:cs typeface="Lato"/>
                <a:sym typeface="Lato"/>
              </a:rPr>
              <a:t>introductory</a:t>
            </a:r>
            <a:r>
              <a:rPr lang="en" sz="1900">
                <a:latin typeface="Lato"/>
                <a:ea typeface="Lato"/>
                <a:cs typeface="Lato"/>
                <a:sym typeface="Lato"/>
              </a:rPr>
              <a:t> Spanish course will help build a strong </a:t>
            </a:r>
            <a:r>
              <a:rPr b="1" lang="en" sz="1900">
                <a:latin typeface="Lato"/>
                <a:ea typeface="Lato"/>
                <a:cs typeface="Lato"/>
                <a:sym typeface="Lato"/>
              </a:rPr>
              <a:t>foundational</a:t>
            </a:r>
            <a:r>
              <a:rPr lang="en" sz="1900">
                <a:latin typeface="Lato"/>
                <a:ea typeface="Lato"/>
                <a:cs typeface="Lato"/>
                <a:sym typeface="Lato"/>
              </a:rPr>
              <a:t> understanding of the language. </a:t>
            </a:r>
            <a:endParaRPr sz="1900">
              <a:latin typeface="Lato"/>
              <a:ea typeface="Lato"/>
              <a:cs typeface="Lato"/>
              <a:sym typeface="Lato"/>
            </a:endParaRPr>
          </a:p>
          <a:p>
            <a:pPr indent="-349250" lvl="0" marL="457200" rtl="0" algn="l">
              <a:lnSpc>
                <a:spcPct val="115000"/>
              </a:lnSpc>
              <a:spcBef>
                <a:spcPts val="0"/>
              </a:spcBef>
              <a:spcAft>
                <a:spcPts val="0"/>
              </a:spcAft>
              <a:buSzPts val="1900"/>
              <a:buFont typeface="Century Gothic"/>
              <a:buChar char="●"/>
            </a:pPr>
            <a:r>
              <a:rPr lang="en" sz="1900">
                <a:latin typeface="Lato"/>
                <a:ea typeface="Lato"/>
                <a:cs typeface="Lato"/>
                <a:sym typeface="Lato"/>
              </a:rPr>
              <a:t>Goal → not only </a:t>
            </a:r>
            <a:r>
              <a:rPr b="1" lang="en" sz="1900">
                <a:latin typeface="Lato"/>
                <a:ea typeface="Lato"/>
                <a:cs typeface="Lato"/>
                <a:sym typeface="Lato"/>
              </a:rPr>
              <a:t>learn</a:t>
            </a:r>
            <a:r>
              <a:rPr lang="en" sz="1900">
                <a:latin typeface="Lato"/>
                <a:ea typeface="Lato"/>
                <a:cs typeface="Lato"/>
                <a:sym typeface="Lato"/>
              </a:rPr>
              <a:t> Spanish, but also to </a:t>
            </a:r>
            <a:r>
              <a:rPr b="1" lang="en" sz="1900">
                <a:latin typeface="Lato"/>
                <a:ea typeface="Lato"/>
                <a:cs typeface="Lato"/>
                <a:sym typeface="Lato"/>
              </a:rPr>
              <a:t>acquire</a:t>
            </a:r>
            <a:r>
              <a:rPr lang="en" sz="1900">
                <a:latin typeface="Lato"/>
                <a:ea typeface="Lato"/>
                <a:cs typeface="Lato"/>
                <a:sym typeface="Lato"/>
              </a:rPr>
              <a:t> it in a more natural and fluid way. </a:t>
            </a:r>
            <a:endParaRPr sz="1900">
              <a:latin typeface="Lato"/>
              <a:ea typeface="Lato"/>
              <a:cs typeface="Lato"/>
              <a:sym typeface="Lato"/>
            </a:endParaRPr>
          </a:p>
          <a:p>
            <a:pPr indent="-349250" lvl="0" marL="457200" rtl="0" algn="l">
              <a:lnSpc>
                <a:spcPct val="115000"/>
              </a:lnSpc>
              <a:spcBef>
                <a:spcPts val="0"/>
              </a:spcBef>
              <a:spcAft>
                <a:spcPts val="0"/>
              </a:spcAft>
              <a:buSzPts val="1900"/>
              <a:buFont typeface="Lato"/>
              <a:buChar char="●"/>
            </a:pPr>
            <a:r>
              <a:rPr lang="en" sz="1900">
                <a:latin typeface="Lato"/>
                <a:ea typeface="Lato"/>
                <a:cs typeface="Lato"/>
                <a:sym typeface="Lato"/>
              </a:rPr>
              <a:t>Class time → reading, listening and writing with some emphasis on speaking as well as grammar structures.</a:t>
            </a:r>
            <a:endParaRPr sz="1900" u="sng">
              <a:latin typeface="Lato"/>
              <a:ea typeface="Lato"/>
              <a:cs typeface="Lato"/>
              <a:sym typeface="Lato"/>
            </a:endParaRPr>
          </a:p>
          <a:p>
            <a:pPr indent="-349250" lvl="0" marL="457200" rtl="0" algn="l">
              <a:lnSpc>
                <a:spcPct val="115000"/>
              </a:lnSpc>
              <a:spcBef>
                <a:spcPts val="0"/>
              </a:spcBef>
              <a:spcAft>
                <a:spcPts val="0"/>
              </a:spcAft>
              <a:buSzPts val="1900"/>
              <a:buFont typeface="Century Gothic"/>
              <a:buChar char="●"/>
            </a:pPr>
            <a:r>
              <a:rPr lang="en" sz="1900">
                <a:latin typeface="Lato"/>
                <a:ea typeface="Lato"/>
                <a:cs typeface="Lato"/>
                <a:sym typeface="Lato"/>
              </a:rPr>
              <a:t>Our class is very dependent on </a:t>
            </a:r>
            <a:r>
              <a:rPr b="1" lang="en" sz="1900">
                <a:latin typeface="Lato"/>
                <a:ea typeface="Lato"/>
                <a:cs typeface="Lato"/>
                <a:sym typeface="Lato"/>
              </a:rPr>
              <a:t>active in-class engagement </a:t>
            </a:r>
            <a:r>
              <a:rPr lang="en" sz="1900">
                <a:latin typeface="Lato"/>
                <a:ea typeface="Lato"/>
                <a:cs typeface="Lato"/>
                <a:sym typeface="Lato"/>
              </a:rPr>
              <a:t>and</a:t>
            </a:r>
            <a:r>
              <a:rPr b="1" lang="en" sz="1900">
                <a:latin typeface="Lato"/>
                <a:ea typeface="Lato"/>
                <a:cs typeface="Lato"/>
                <a:sym typeface="Lato"/>
              </a:rPr>
              <a:t> participation</a:t>
            </a:r>
            <a:endParaRPr sz="1900">
              <a:latin typeface="Lato"/>
              <a:ea typeface="Lato"/>
              <a:cs typeface="Lato"/>
              <a:sym typeface="Lato"/>
            </a:endParaRPr>
          </a:p>
          <a:p>
            <a:pPr indent="-349250" lvl="0" marL="457200" rtl="0" algn="l">
              <a:lnSpc>
                <a:spcPct val="115000"/>
              </a:lnSpc>
              <a:spcBef>
                <a:spcPts val="0"/>
              </a:spcBef>
              <a:spcAft>
                <a:spcPts val="0"/>
              </a:spcAft>
              <a:buSzPts val="1900"/>
              <a:buFont typeface="Lato"/>
              <a:buChar char="●"/>
            </a:pPr>
            <a:r>
              <a:rPr lang="en" sz="1900">
                <a:latin typeface="Lato"/>
                <a:ea typeface="Lato"/>
                <a:cs typeface="Lato"/>
                <a:sym typeface="Lato"/>
              </a:rPr>
              <a:t>Interactive Notebook &amp; Notebook checks</a:t>
            </a:r>
            <a:endParaRPr b="1" sz="1900">
              <a:solidFill>
                <a:srgbClr val="9900FF"/>
              </a:solidFill>
              <a:latin typeface="Lato"/>
              <a:ea typeface="Lato"/>
              <a:cs typeface="Lato"/>
              <a:sym typeface="Lato"/>
            </a:endParaRPr>
          </a:p>
        </p:txBody>
      </p:sp>
      <p:sp>
        <p:nvSpPr>
          <p:cNvPr id="1601" name="Google Shape;1601;p125"/>
          <p:cNvSpPr txBox="1"/>
          <p:nvPr/>
        </p:nvSpPr>
        <p:spPr>
          <a:xfrm>
            <a:off x="935500" y="244650"/>
            <a:ext cx="7505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0F334B"/>
                </a:solidFill>
                <a:latin typeface="Style Script"/>
                <a:ea typeface="Style Script"/>
                <a:cs typeface="Style Script"/>
                <a:sym typeface="Style Script"/>
              </a:rPr>
              <a:t>What can your students expect?</a:t>
            </a:r>
            <a:endParaRPr b="1" sz="3500">
              <a:solidFill>
                <a:srgbClr val="0F334B"/>
              </a:solidFill>
              <a:latin typeface="Style Script"/>
              <a:ea typeface="Style Script"/>
              <a:cs typeface="Style Script"/>
              <a:sym typeface="Style Scrip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26"/>
          <p:cNvSpPr txBox="1"/>
          <p:nvPr>
            <p:ph type="title"/>
          </p:nvPr>
        </p:nvSpPr>
        <p:spPr>
          <a:xfrm>
            <a:off x="715175" y="-12175"/>
            <a:ext cx="7743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Units of Study</a:t>
            </a:r>
            <a:endParaRPr b="1"/>
          </a:p>
        </p:txBody>
      </p:sp>
      <p:sp>
        <p:nvSpPr>
          <p:cNvPr id="1607" name="Google Shape;1607;p126"/>
          <p:cNvSpPr txBox="1"/>
          <p:nvPr/>
        </p:nvSpPr>
        <p:spPr>
          <a:xfrm>
            <a:off x="1116755" y="1134425"/>
            <a:ext cx="3047700" cy="67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F334B"/>
                </a:solidFill>
                <a:latin typeface="Lato"/>
                <a:ea typeface="Lato"/>
                <a:cs typeface="Lato"/>
                <a:sym typeface="Lato"/>
              </a:rPr>
              <a:t>The basics:</a:t>
            </a:r>
            <a:endParaRPr b="1" sz="1600">
              <a:solidFill>
                <a:srgbClr val="0F334B"/>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0F334B"/>
                </a:solidFill>
                <a:latin typeface="Lato"/>
                <a:ea typeface="Lato"/>
                <a:cs typeface="Lato"/>
                <a:sym typeface="Lato"/>
              </a:rPr>
              <a:t>Cognates, letter sounds, geography, numbers, weather, the calendar.</a:t>
            </a:r>
            <a:endParaRPr sz="1600">
              <a:solidFill>
                <a:srgbClr val="0F334B"/>
              </a:solidFill>
              <a:latin typeface="Lato"/>
              <a:ea typeface="Lato"/>
              <a:cs typeface="Lato"/>
              <a:sym typeface="Lato"/>
            </a:endParaRPr>
          </a:p>
        </p:txBody>
      </p:sp>
      <p:sp>
        <p:nvSpPr>
          <p:cNvPr id="1608" name="Google Shape;1608;p126"/>
          <p:cNvSpPr txBox="1"/>
          <p:nvPr/>
        </p:nvSpPr>
        <p:spPr>
          <a:xfrm>
            <a:off x="1116762" y="712913"/>
            <a:ext cx="2016300" cy="497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0F334B"/>
                </a:solidFill>
                <a:latin typeface="Urbanist SemiBold"/>
                <a:ea typeface="Urbanist SemiBold"/>
                <a:cs typeface="Urbanist SemiBold"/>
                <a:sym typeface="Urbanist SemiBold"/>
              </a:rPr>
              <a:t>Unit 1</a:t>
            </a:r>
            <a:endParaRPr sz="2200">
              <a:solidFill>
                <a:srgbClr val="0F334B"/>
              </a:solidFill>
              <a:latin typeface="Urbanist SemiBold"/>
              <a:ea typeface="Urbanist SemiBold"/>
              <a:cs typeface="Urbanist SemiBold"/>
              <a:sym typeface="Urbanist SemiBold"/>
            </a:endParaRPr>
          </a:p>
        </p:txBody>
      </p:sp>
      <p:sp>
        <p:nvSpPr>
          <p:cNvPr id="1609" name="Google Shape;1609;p126"/>
          <p:cNvSpPr txBox="1"/>
          <p:nvPr/>
        </p:nvSpPr>
        <p:spPr>
          <a:xfrm>
            <a:off x="1116748" y="2843525"/>
            <a:ext cx="3047700" cy="67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F334B"/>
                </a:solidFill>
                <a:latin typeface="Lato"/>
                <a:ea typeface="Lato"/>
                <a:cs typeface="Lato"/>
                <a:sym typeface="Lato"/>
              </a:rPr>
              <a:t>Family / Clothing:</a:t>
            </a:r>
            <a:endParaRPr b="1" sz="1600">
              <a:solidFill>
                <a:srgbClr val="0F334B"/>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0F334B"/>
                </a:solidFill>
                <a:latin typeface="Lato"/>
                <a:ea typeface="Lato"/>
                <a:cs typeface="Lato"/>
                <a:sym typeface="Lato"/>
              </a:rPr>
              <a:t>This is where we begin learning verb conjugations, subject pronouns, agreement between nouns and adjectives. </a:t>
            </a:r>
            <a:endParaRPr sz="1600">
              <a:solidFill>
                <a:srgbClr val="0F334B"/>
              </a:solidFill>
              <a:latin typeface="Lato"/>
              <a:ea typeface="Lato"/>
              <a:cs typeface="Lato"/>
              <a:sym typeface="Lato"/>
            </a:endParaRPr>
          </a:p>
        </p:txBody>
      </p:sp>
      <p:sp>
        <p:nvSpPr>
          <p:cNvPr id="1610" name="Google Shape;1610;p126"/>
          <p:cNvSpPr txBox="1"/>
          <p:nvPr/>
        </p:nvSpPr>
        <p:spPr>
          <a:xfrm>
            <a:off x="1116773" y="2422013"/>
            <a:ext cx="2016300" cy="497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0F334B"/>
                </a:solidFill>
                <a:latin typeface="Urbanist SemiBold"/>
                <a:ea typeface="Urbanist SemiBold"/>
                <a:cs typeface="Urbanist SemiBold"/>
                <a:sym typeface="Urbanist SemiBold"/>
              </a:rPr>
              <a:t>Unit 2</a:t>
            </a:r>
            <a:endParaRPr sz="2200">
              <a:solidFill>
                <a:srgbClr val="0F334B"/>
              </a:solidFill>
              <a:latin typeface="Urbanist SemiBold"/>
              <a:ea typeface="Urbanist SemiBold"/>
              <a:cs typeface="Urbanist SemiBold"/>
              <a:sym typeface="Urbanist SemiBold"/>
            </a:endParaRPr>
          </a:p>
        </p:txBody>
      </p:sp>
      <p:sp>
        <p:nvSpPr>
          <p:cNvPr id="1611" name="Google Shape;1611;p126"/>
          <p:cNvSpPr txBox="1"/>
          <p:nvPr/>
        </p:nvSpPr>
        <p:spPr>
          <a:xfrm>
            <a:off x="5356987" y="1134433"/>
            <a:ext cx="3349200" cy="67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F334B"/>
                </a:solidFill>
                <a:latin typeface="Lato"/>
                <a:ea typeface="Lato"/>
                <a:cs typeface="Lato"/>
                <a:sym typeface="Lato"/>
              </a:rPr>
              <a:t>Food: </a:t>
            </a:r>
            <a:endParaRPr b="1" sz="1600">
              <a:solidFill>
                <a:srgbClr val="0F334B"/>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0F334B"/>
                </a:solidFill>
                <a:latin typeface="Lato"/>
                <a:ea typeface="Lato"/>
                <a:cs typeface="Lato"/>
                <a:sym typeface="Lato"/>
              </a:rPr>
              <a:t>Continue with conjugations and introduce irregular verbs, express likes &amp; dislikes, </a:t>
            </a:r>
            <a:endParaRPr sz="1600">
              <a:solidFill>
                <a:srgbClr val="0F334B"/>
              </a:solidFill>
              <a:latin typeface="Lato"/>
              <a:ea typeface="Lato"/>
              <a:cs typeface="Lato"/>
              <a:sym typeface="Lato"/>
            </a:endParaRPr>
          </a:p>
        </p:txBody>
      </p:sp>
      <p:sp>
        <p:nvSpPr>
          <p:cNvPr id="1612" name="Google Shape;1612;p126"/>
          <p:cNvSpPr txBox="1"/>
          <p:nvPr/>
        </p:nvSpPr>
        <p:spPr>
          <a:xfrm>
            <a:off x="5357023" y="712925"/>
            <a:ext cx="2429700" cy="497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0F334B"/>
                </a:solidFill>
                <a:latin typeface="Urbanist SemiBold"/>
                <a:ea typeface="Urbanist SemiBold"/>
                <a:cs typeface="Urbanist SemiBold"/>
                <a:sym typeface="Urbanist SemiBold"/>
              </a:rPr>
              <a:t>Unit 3</a:t>
            </a:r>
            <a:endParaRPr sz="2200">
              <a:solidFill>
                <a:srgbClr val="0F334B"/>
              </a:solidFill>
              <a:latin typeface="Urbanist SemiBold"/>
              <a:ea typeface="Urbanist SemiBold"/>
              <a:cs typeface="Urbanist SemiBold"/>
              <a:sym typeface="Urbanist SemiBold"/>
            </a:endParaRPr>
          </a:p>
        </p:txBody>
      </p:sp>
      <p:sp>
        <p:nvSpPr>
          <p:cNvPr id="1613" name="Google Shape;1613;p126"/>
          <p:cNvSpPr/>
          <p:nvPr/>
        </p:nvSpPr>
        <p:spPr>
          <a:xfrm>
            <a:off x="827262" y="855125"/>
            <a:ext cx="213300" cy="213300"/>
          </a:xfrm>
          <a:prstGeom prst="ellipse">
            <a:avLst/>
          </a:prstGeom>
          <a:solidFill>
            <a:srgbClr val="447E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14" name="Google Shape;1614;p126"/>
          <p:cNvSpPr/>
          <p:nvPr/>
        </p:nvSpPr>
        <p:spPr>
          <a:xfrm>
            <a:off x="856262" y="2554025"/>
            <a:ext cx="213300" cy="213300"/>
          </a:xfrm>
          <a:prstGeom prst="ellipse">
            <a:avLst/>
          </a:prstGeom>
          <a:solidFill>
            <a:srgbClr val="83281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15" name="Google Shape;1615;p126"/>
          <p:cNvSpPr/>
          <p:nvPr/>
        </p:nvSpPr>
        <p:spPr>
          <a:xfrm>
            <a:off x="5008198" y="855123"/>
            <a:ext cx="257100" cy="213300"/>
          </a:xfrm>
          <a:prstGeom prst="ellipse">
            <a:avLst/>
          </a:prstGeom>
          <a:solidFill>
            <a:srgbClr val="FF9F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16" name="Google Shape;1616;p126"/>
          <p:cNvSpPr txBox="1"/>
          <p:nvPr/>
        </p:nvSpPr>
        <p:spPr>
          <a:xfrm>
            <a:off x="5373905" y="2824500"/>
            <a:ext cx="3084300" cy="67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F334B"/>
                </a:solidFill>
                <a:latin typeface="Lato"/>
                <a:ea typeface="Lato"/>
                <a:cs typeface="Lato"/>
                <a:sym typeface="Lato"/>
              </a:rPr>
              <a:t>School:</a:t>
            </a:r>
            <a:endParaRPr b="1" sz="1600">
              <a:solidFill>
                <a:srgbClr val="0F334B"/>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0F334B"/>
                </a:solidFill>
                <a:latin typeface="Lato"/>
                <a:ea typeface="Lato"/>
                <a:cs typeface="Lato"/>
                <a:sym typeface="Lato"/>
              </a:rPr>
              <a:t>Express preferences related to school.</a:t>
            </a:r>
            <a:endParaRPr sz="1600">
              <a:solidFill>
                <a:srgbClr val="0F334B"/>
              </a:solidFill>
              <a:latin typeface="Lato"/>
              <a:ea typeface="Lato"/>
              <a:cs typeface="Lato"/>
              <a:sym typeface="Lato"/>
            </a:endParaRPr>
          </a:p>
        </p:txBody>
      </p:sp>
      <p:sp>
        <p:nvSpPr>
          <p:cNvPr id="1617" name="Google Shape;1617;p126"/>
          <p:cNvSpPr txBox="1"/>
          <p:nvPr/>
        </p:nvSpPr>
        <p:spPr>
          <a:xfrm>
            <a:off x="5373912" y="2402988"/>
            <a:ext cx="2016300" cy="497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0F334B"/>
                </a:solidFill>
                <a:latin typeface="Urbanist SemiBold"/>
                <a:ea typeface="Urbanist SemiBold"/>
                <a:cs typeface="Urbanist SemiBold"/>
                <a:sym typeface="Urbanist SemiBold"/>
              </a:rPr>
              <a:t>Unit 4</a:t>
            </a:r>
            <a:endParaRPr sz="2200">
              <a:solidFill>
                <a:srgbClr val="0F334B"/>
              </a:solidFill>
              <a:latin typeface="Urbanist SemiBold"/>
              <a:ea typeface="Urbanist SemiBold"/>
              <a:cs typeface="Urbanist SemiBold"/>
              <a:sym typeface="Urbanist SemiBold"/>
            </a:endParaRPr>
          </a:p>
        </p:txBody>
      </p:sp>
      <p:sp>
        <p:nvSpPr>
          <p:cNvPr id="1618" name="Google Shape;1618;p126"/>
          <p:cNvSpPr/>
          <p:nvPr/>
        </p:nvSpPr>
        <p:spPr>
          <a:xfrm>
            <a:off x="5084412" y="2545200"/>
            <a:ext cx="213300" cy="213300"/>
          </a:xfrm>
          <a:prstGeom prst="ellipse">
            <a:avLst/>
          </a:prstGeom>
          <a:solidFill>
            <a:srgbClr val="447E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19" name="Google Shape;1619;p126"/>
          <p:cNvSpPr txBox="1"/>
          <p:nvPr/>
        </p:nvSpPr>
        <p:spPr>
          <a:xfrm>
            <a:off x="861175" y="4530050"/>
            <a:ext cx="679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447EA3"/>
                </a:solidFill>
                <a:latin typeface="Lato"/>
                <a:ea typeface="Lato"/>
                <a:cs typeface="Lato"/>
                <a:sym typeface="Lato"/>
              </a:rPr>
              <a:t>* Each unit will contain cultural lessons as well. </a:t>
            </a:r>
            <a:endParaRPr b="1" sz="1600">
              <a:solidFill>
                <a:srgbClr val="447EA3"/>
              </a:solidFill>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pic>
        <p:nvPicPr>
          <p:cNvPr id="1624" name="Google Shape;1624;p127" title="Screenshot 2025-09-06 at 4.01.52 PM.png"/>
          <p:cNvPicPr preferRelativeResize="0"/>
          <p:nvPr/>
        </p:nvPicPr>
        <p:blipFill>
          <a:blip r:embed="rId3">
            <a:alphaModFix/>
          </a:blip>
          <a:stretch>
            <a:fillRect/>
          </a:stretch>
        </p:blipFill>
        <p:spPr>
          <a:xfrm>
            <a:off x="1695300" y="1432525"/>
            <a:ext cx="5760076" cy="2142575"/>
          </a:xfrm>
          <a:prstGeom prst="rect">
            <a:avLst/>
          </a:prstGeom>
          <a:noFill/>
          <a:ln>
            <a:noFill/>
          </a:ln>
        </p:spPr>
      </p:pic>
      <p:sp>
        <p:nvSpPr>
          <p:cNvPr id="1625" name="Google Shape;1625;p127"/>
          <p:cNvSpPr txBox="1"/>
          <p:nvPr/>
        </p:nvSpPr>
        <p:spPr>
          <a:xfrm>
            <a:off x="645825" y="385825"/>
            <a:ext cx="80727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1"/>
                </a:solidFill>
                <a:latin typeface="Alegreya Sans"/>
                <a:ea typeface="Alegreya Sans"/>
                <a:cs typeface="Alegreya Sans"/>
                <a:sym typeface="Alegreya Sans"/>
              </a:rPr>
              <a:t>Please ensure your student is linked to Google Classroom for Spanish class.</a:t>
            </a:r>
            <a:endParaRPr b="1" sz="2800">
              <a:solidFill>
                <a:schemeClr val="dk1"/>
              </a:solidFill>
              <a:latin typeface="Alegreya Sans"/>
              <a:ea typeface="Alegreya Sans"/>
              <a:cs typeface="Alegreya Sans"/>
              <a:sym typeface="Alegreya Sans"/>
            </a:endParaRPr>
          </a:p>
        </p:txBody>
      </p:sp>
      <p:sp>
        <p:nvSpPr>
          <p:cNvPr id="1626" name="Google Shape;1626;p127"/>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AIS/ENL</a:t>
            </a:r>
            <a:endParaRPr b="1" sz="1600">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128"/>
          <p:cNvSpPr txBox="1"/>
          <p:nvPr>
            <p:ph type="title"/>
          </p:nvPr>
        </p:nvSpPr>
        <p:spPr>
          <a:xfrm>
            <a:off x="1101733" y="1154800"/>
            <a:ext cx="44397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latin typeface="Oswald"/>
                <a:ea typeface="Oswald"/>
                <a:cs typeface="Oswald"/>
                <a:sym typeface="Oswald"/>
              </a:rPr>
              <a:t>AIS / SETSS</a:t>
            </a:r>
            <a:endParaRPr sz="5900">
              <a:latin typeface="Oswald"/>
              <a:ea typeface="Oswald"/>
              <a:cs typeface="Oswald"/>
              <a:sym typeface="Oswald"/>
            </a:endParaRPr>
          </a:p>
        </p:txBody>
      </p:sp>
      <p:sp>
        <p:nvSpPr>
          <p:cNvPr id="1632" name="Google Shape;1632;p128"/>
          <p:cNvSpPr txBox="1"/>
          <p:nvPr>
            <p:ph idx="2" type="title"/>
          </p:nvPr>
        </p:nvSpPr>
        <p:spPr>
          <a:xfrm>
            <a:off x="419000" y="2205500"/>
            <a:ext cx="7710300" cy="13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latin typeface="Alegreya Sans"/>
                <a:ea typeface="Alegreya Sans"/>
                <a:cs typeface="Alegreya Sans"/>
                <a:sym typeface="Alegreya Sans"/>
              </a:rPr>
              <a:t>Jenn Carlson  </a:t>
            </a:r>
            <a:r>
              <a:rPr lang="en" sz="2300">
                <a:latin typeface="Alegreya Sans"/>
                <a:ea typeface="Alegreya Sans"/>
                <a:cs typeface="Alegreya Sans"/>
                <a:sym typeface="Alegreya Sans"/>
              </a:rPr>
              <a:t>jcarlson@ms447.org</a:t>
            </a:r>
            <a:endParaRPr sz="2300">
              <a:latin typeface="Alegreya Sans"/>
              <a:ea typeface="Alegreya Sans"/>
              <a:cs typeface="Alegreya Sans"/>
              <a:sym typeface="Alegreya Sans"/>
            </a:endParaRPr>
          </a:p>
          <a:p>
            <a:pPr indent="0" lvl="0" marL="0" rtl="0" algn="l">
              <a:spcBef>
                <a:spcPts val="0"/>
              </a:spcBef>
              <a:spcAft>
                <a:spcPts val="0"/>
              </a:spcAft>
              <a:buNone/>
            </a:pPr>
            <a:r>
              <a:rPr lang="en" sz="4300">
                <a:latin typeface="Alegreya Sans"/>
                <a:ea typeface="Alegreya Sans"/>
                <a:cs typeface="Alegreya Sans"/>
                <a:sym typeface="Alegreya Sans"/>
              </a:rPr>
              <a:t>Tiffani Velez</a:t>
            </a:r>
            <a:r>
              <a:rPr lang="en" sz="4300">
                <a:latin typeface="Alegreya Sans"/>
                <a:ea typeface="Alegreya Sans"/>
                <a:cs typeface="Alegreya Sans"/>
                <a:sym typeface="Alegreya Sans"/>
              </a:rPr>
              <a:t>  </a:t>
            </a:r>
            <a:r>
              <a:rPr lang="en" sz="2300">
                <a:latin typeface="Alegreya Sans"/>
                <a:ea typeface="Alegreya Sans"/>
                <a:cs typeface="Alegreya Sans"/>
                <a:sym typeface="Alegreya Sans"/>
              </a:rPr>
              <a:t>tvelez@ms447.org</a:t>
            </a:r>
            <a:endParaRPr sz="2300">
              <a:latin typeface="Alegreya Sans"/>
              <a:ea typeface="Alegreya Sans"/>
              <a:cs typeface="Alegreya Sans"/>
              <a:sym typeface="Alegreya Sans"/>
            </a:endParaRPr>
          </a:p>
        </p:txBody>
      </p:sp>
      <p:pic>
        <p:nvPicPr>
          <p:cNvPr id="1633" name="Google Shape;1633;p128"/>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634" name="Google Shape;1634;p128"/>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635" name="Google Shape;1635;p128"/>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636" name="Google Shape;1636;p128"/>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637" name="Google Shape;1637;p128"/>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638" name="Google Shape;1638;p128"/>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639" name="Google Shape;1639;p128"/>
          <p:cNvPicPr preferRelativeResize="0"/>
          <p:nvPr/>
        </p:nvPicPr>
        <p:blipFill>
          <a:blip r:embed="rId6">
            <a:alphaModFix/>
          </a:blip>
          <a:stretch>
            <a:fillRect/>
          </a:stretch>
        </p:blipFill>
        <p:spPr>
          <a:xfrm>
            <a:off x="5436683" y="1305177"/>
            <a:ext cx="339650" cy="357883"/>
          </a:xfrm>
          <a:prstGeom prst="rect">
            <a:avLst/>
          </a:prstGeom>
          <a:noFill/>
          <a:ln>
            <a:noFill/>
          </a:ln>
        </p:spPr>
      </p:pic>
      <p:sp>
        <p:nvSpPr>
          <p:cNvPr id="1640" name="Google Shape;1640;p128"/>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ELA</a:t>
            </a:r>
            <a:endParaRPr b="1" sz="1600">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129"/>
          <p:cNvSpPr txBox="1"/>
          <p:nvPr>
            <p:ph type="title"/>
          </p:nvPr>
        </p:nvSpPr>
        <p:spPr>
          <a:xfrm>
            <a:off x="720000" y="384274"/>
            <a:ext cx="7704000" cy="6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Georgia"/>
                <a:ea typeface="Georgia"/>
                <a:cs typeface="Georgia"/>
                <a:sym typeface="Georgia"/>
              </a:rPr>
              <a:t>AIS</a:t>
            </a:r>
            <a:endParaRPr>
              <a:latin typeface="Georgia"/>
              <a:ea typeface="Georgia"/>
              <a:cs typeface="Georgia"/>
              <a:sym typeface="Georgia"/>
            </a:endParaRPr>
          </a:p>
        </p:txBody>
      </p:sp>
      <p:sp>
        <p:nvSpPr>
          <p:cNvPr id="1646" name="Google Shape;1646;p129"/>
          <p:cNvSpPr txBox="1"/>
          <p:nvPr>
            <p:ph idx="1" type="subTitle"/>
          </p:nvPr>
        </p:nvSpPr>
        <p:spPr>
          <a:xfrm>
            <a:off x="1142250" y="1049150"/>
            <a:ext cx="6859500" cy="2875200"/>
          </a:xfrm>
          <a:prstGeom prst="rect">
            <a:avLst/>
          </a:prstGeom>
        </p:spPr>
        <p:txBody>
          <a:bodyPr anchorCtr="0" anchor="t" bIns="91425" lIns="91425" spcFirstLastPara="1" rIns="91425" wrap="square" tIns="91425">
            <a:noAutofit/>
          </a:bodyPr>
          <a:lstStyle/>
          <a:p>
            <a:pPr indent="-476250" lvl="0" marL="457200" rtl="0" algn="l">
              <a:spcBef>
                <a:spcPts val="0"/>
              </a:spcBef>
              <a:spcAft>
                <a:spcPts val="0"/>
              </a:spcAft>
              <a:buClr>
                <a:srgbClr val="D0723E"/>
              </a:buClr>
              <a:buSzPts val="3900"/>
              <a:buFont typeface="Cabin"/>
              <a:buChar char="●"/>
            </a:pPr>
            <a:r>
              <a:rPr lang="en" sz="3900">
                <a:solidFill>
                  <a:srgbClr val="D0723E"/>
                </a:solidFill>
                <a:latin typeface="Cabin"/>
                <a:ea typeface="Cabin"/>
                <a:cs typeface="Cabin"/>
                <a:sym typeface="Cabin"/>
              </a:rPr>
              <a:t>Academic Intervention</a:t>
            </a:r>
            <a:endParaRPr sz="3900">
              <a:solidFill>
                <a:srgbClr val="D0723E"/>
              </a:solidFill>
              <a:latin typeface="Cabin"/>
              <a:ea typeface="Cabin"/>
              <a:cs typeface="Cabin"/>
              <a:sym typeface="Cabin"/>
            </a:endParaRPr>
          </a:p>
          <a:p>
            <a:pPr indent="-476250" lvl="0" marL="457200" rtl="0" algn="l">
              <a:spcBef>
                <a:spcPts val="0"/>
              </a:spcBef>
              <a:spcAft>
                <a:spcPts val="0"/>
              </a:spcAft>
              <a:buClr>
                <a:srgbClr val="D0723E"/>
              </a:buClr>
              <a:buSzPts val="3900"/>
              <a:buFont typeface="Cabin"/>
              <a:buChar char="●"/>
            </a:pPr>
            <a:r>
              <a:rPr lang="en" sz="3900">
                <a:solidFill>
                  <a:srgbClr val="D0723E"/>
                </a:solidFill>
                <a:latin typeface="Cabin"/>
                <a:ea typeface="Cabin"/>
                <a:cs typeface="Cabin"/>
                <a:sym typeface="Cabin"/>
              </a:rPr>
              <a:t>LAB periods </a:t>
            </a:r>
            <a:endParaRPr sz="3900">
              <a:solidFill>
                <a:srgbClr val="D0723E"/>
              </a:solidFill>
              <a:latin typeface="Cabin"/>
              <a:ea typeface="Cabin"/>
              <a:cs typeface="Cabin"/>
              <a:sym typeface="Cabin"/>
            </a:endParaRPr>
          </a:p>
          <a:p>
            <a:pPr indent="-476250" lvl="0" marL="457200" rtl="0" algn="l">
              <a:spcBef>
                <a:spcPts val="0"/>
              </a:spcBef>
              <a:spcAft>
                <a:spcPts val="0"/>
              </a:spcAft>
              <a:buClr>
                <a:srgbClr val="D0723E"/>
              </a:buClr>
              <a:buSzPts val="3900"/>
              <a:buFont typeface="Cabin"/>
              <a:buChar char="●"/>
            </a:pPr>
            <a:r>
              <a:rPr lang="en" sz="3900">
                <a:solidFill>
                  <a:srgbClr val="D0723E"/>
                </a:solidFill>
                <a:latin typeface="Cabin"/>
                <a:ea typeface="Cabin"/>
                <a:cs typeface="Cabin"/>
                <a:sym typeface="Cabin"/>
              </a:rPr>
              <a:t>Literacy evidence-based instruction and interventions</a:t>
            </a:r>
            <a:endParaRPr sz="3900">
              <a:solidFill>
                <a:srgbClr val="D0723E"/>
              </a:solidFill>
              <a:latin typeface="Cabin"/>
              <a:ea typeface="Cabin"/>
              <a:cs typeface="Cabin"/>
              <a:sym typeface="Cabin"/>
            </a:endParaRPr>
          </a:p>
          <a:p>
            <a:pPr indent="-476250" lvl="0" marL="457200" rtl="0" algn="l">
              <a:spcBef>
                <a:spcPts val="0"/>
              </a:spcBef>
              <a:spcAft>
                <a:spcPts val="0"/>
              </a:spcAft>
              <a:buClr>
                <a:srgbClr val="D0723E"/>
              </a:buClr>
              <a:buSzPts val="3900"/>
              <a:buFont typeface="Cabin"/>
              <a:buChar char="●"/>
            </a:pPr>
            <a:r>
              <a:rPr lang="en" sz="3900">
                <a:solidFill>
                  <a:srgbClr val="D0723E"/>
                </a:solidFill>
                <a:latin typeface="Cabin"/>
                <a:ea typeface="Cabin"/>
                <a:cs typeface="Cabin"/>
                <a:sym typeface="Cabin"/>
              </a:rPr>
              <a:t>SE Intervention Teacher</a:t>
            </a:r>
            <a:endParaRPr/>
          </a:p>
        </p:txBody>
      </p:sp>
      <p:pic>
        <p:nvPicPr>
          <p:cNvPr id="1647" name="Google Shape;1647;p129"/>
          <p:cNvPicPr preferRelativeResize="0"/>
          <p:nvPr/>
        </p:nvPicPr>
        <p:blipFill>
          <a:blip r:embed="rId3">
            <a:alphaModFix/>
          </a:blip>
          <a:stretch>
            <a:fillRect/>
          </a:stretch>
        </p:blipFill>
        <p:spPr>
          <a:xfrm flipH="1" rot="-7461474">
            <a:off x="7175614" y="3949345"/>
            <a:ext cx="561595" cy="361432"/>
          </a:xfrm>
          <a:prstGeom prst="rect">
            <a:avLst/>
          </a:prstGeom>
          <a:noFill/>
          <a:ln>
            <a:noFill/>
          </a:ln>
        </p:spPr>
      </p:pic>
      <p:pic>
        <p:nvPicPr>
          <p:cNvPr id="1648" name="Google Shape;1648;p129"/>
          <p:cNvPicPr preferRelativeResize="0"/>
          <p:nvPr/>
        </p:nvPicPr>
        <p:blipFill>
          <a:blip r:embed="rId3">
            <a:alphaModFix/>
          </a:blip>
          <a:stretch>
            <a:fillRect/>
          </a:stretch>
        </p:blipFill>
        <p:spPr>
          <a:xfrm rot="7461435">
            <a:off x="3878119" y="4405171"/>
            <a:ext cx="441334" cy="28403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130"/>
          <p:cNvSpPr txBox="1"/>
          <p:nvPr>
            <p:ph type="title"/>
          </p:nvPr>
        </p:nvSpPr>
        <p:spPr>
          <a:xfrm>
            <a:off x="720000" y="384274"/>
            <a:ext cx="7704000" cy="6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Georgia"/>
                <a:ea typeface="Georgia"/>
                <a:cs typeface="Georgia"/>
                <a:sym typeface="Georgia"/>
              </a:rPr>
              <a:t>SETSS</a:t>
            </a:r>
            <a:endParaRPr>
              <a:latin typeface="Georgia"/>
              <a:ea typeface="Georgia"/>
              <a:cs typeface="Georgia"/>
              <a:sym typeface="Georgia"/>
            </a:endParaRPr>
          </a:p>
        </p:txBody>
      </p:sp>
      <p:sp>
        <p:nvSpPr>
          <p:cNvPr id="1654" name="Google Shape;1654;p130"/>
          <p:cNvSpPr txBox="1"/>
          <p:nvPr>
            <p:ph idx="1" type="subTitle"/>
          </p:nvPr>
        </p:nvSpPr>
        <p:spPr>
          <a:xfrm>
            <a:off x="1142250" y="1049150"/>
            <a:ext cx="6859500" cy="287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D0723E"/>
                </a:solidFill>
                <a:latin typeface="Cabin"/>
                <a:ea typeface="Cabin"/>
                <a:cs typeface="Cabin"/>
                <a:sym typeface="Cabin"/>
              </a:rPr>
              <a:t>Special Education Teacher Support Services</a:t>
            </a:r>
            <a:endParaRPr sz="2700">
              <a:solidFill>
                <a:srgbClr val="D0723E"/>
              </a:solidFill>
              <a:latin typeface="Cabin"/>
              <a:ea typeface="Cabin"/>
              <a:cs typeface="Cabin"/>
              <a:sym typeface="Cabin"/>
            </a:endParaRPr>
          </a:p>
          <a:p>
            <a:pPr indent="-374650" lvl="0" marL="457200" rtl="0" algn="l">
              <a:spcBef>
                <a:spcPts val="0"/>
              </a:spcBef>
              <a:spcAft>
                <a:spcPts val="0"/>
              </a:spcAft>
              <a:buClr>
                <a:srgbClr val="D0723E"/>
              </a:buClr>
              <a:buSzPts val="2300"/>
              <a:buFont typeface="Cabin"/>
              <a:buChar char="●"/>
            </a:pPr>
            <a:r>
              <a:rPr lang="en" sz="2300">
                <a:solidFill>
                  <a:srgbClr val="D0723E"/>
                </a:solidFill>
                <a:latin typeface="Cabin"/>
                <a:ea typeface="Cabin"/>
                <a:cs typeface="Cabin"/>
                <a:sym typeface="Cabin"/>
              </a:rPr>
              <a:t>Legally mandated- Individualized Education Plan</a:t>
            </a:r>
            <a:endParaRPr sz="2300">
              <a:solidFill>
                <a:srgbClr val="D0723E"/>
              </a:solidFill>
              <a:latin typeface="Cabin"/>
              <a:ea typeface="Cabin"/>
              <a:cs typeface="Cabin"/>
              <a:sym typeface="Cabin"/>
            </a:endParaRPr>
          </a:p>
          <a:p>
            <a:pPr indent="-374650" lvl="0" marL="457200" rtl="0" algn="l">
              <a:spcBef>
                <a:spcPts val="0"/>
              </a:spcBef>
              <a:spcAft>
                <a:spcPts val="0"/>
              </a:spcAft>
              <a:buClr>
                <a:srgbClr val="D0723E"/>
              </a:buClr>
              <a:buSzPts val="2300"/>
              <a:buFont typeface="Cabin"/>
              <a:buChar char="●"/>
            </a:pPr>
            <a:r>
              <a:rPr lang="en" sz="2300">
                <a:solidFill>
                  <a:srgbClr val="D0723E"/>
                </a:solidFill>
                <a:latin typeface="Cabin"/>
                <a:ea typeface="Cabin"/>
                <a:cs typeface="Cabin"/>
                <a:sym typeface="Cabin"/>
              </a:rPr>
              <a:t>Supports IEP goals through:</a:t>
            </a:r>
            <a:endParaRPr sz="2300">
              <a:solidFill>
                <a:srgbClr val="D0723E"/>
              </a:solidFill>
              <a:latin typeface="Cabin"/>
              <a:ea typeface="Cabin"/>
              <a:cs typeface="Cabin"/>
              <a:sym typeface="Cabin"/>
            </a:endParaRPr>
          </a:p>
          <a:p>
            <a:pPr indent="-374650" lvl="1" marL="914400" rtl="0" algn="l">
              <a:spcBef>
                <a:spcPts val="0"/>
              </a:spcBef>
              <a:spcAft>
                <a:spcPts val="0"/>
              </a:spcAft>
              <a:buClr>
                <a:srgbClr val="D0723E"/>
              </a:buClr>
              <a:buSzPts val="2300"/>
              <a:buFont typeface="Cabin"/>
              <a:buChar char="○"/>
            </a:pPr>
            <a:r>
              <a:rPr lang="en" sz="2300">
                <a:solidFill>
                  <a:srgbClr val="D0723E"/>
                </a:solidFill>
                <a:latin typeface="Cabin"/>
                <a:ea typeface="Cabin"/>
                <a:cs typeface="Cabin"/>
                <a:sym typeface="Cabin"/>
              </a:rPr>
              <a:t>Direct push in- </a:t>
            </a:r>
            <a:r>
              <a:rPr lang="en" sz="1800">
                <a:solidFill>
                  <a:srgbClr val="D0723E"/>
                </a:solidFill>
                <a:latin typeface="Cabin"/>
                <a:ea typeface="Cabin"/>
                <a:cs typeface="Cabin"/>
                <a:sym typeface="Cabin"/>
              </a:rPr>
              <a:t>in classroom, adapted content</a:t>
            </a:r>
            <a:endParaRPr sz="1800">
              <a:solidFill>
                <a:srgbClr val="D0723E"/>
              </a:solidFill>
              <a:latin typeface="Cabin"/>
              <a:ea typeface="Cabin"/>
              <a:cs typeface="Cabin"/>
              <a:sym typeface="Cabin"/>
            </a:endParaRPr>
          </a:p>
          <a:p>
            <a:pPr indent="-374650" lvl="1" marL="914400" rtl="0" algn="l">
              <a:spcBef>
                <a:spcPts val="0"/>
              </a:spcBef>
              <a:spcAft>
                <a:spcPts val="0"/>
              </a:spcAft>
              <a:buClr>
                <a:srgbClr val="D0723E"/>
              </a:buClr>
              <a:buSzPts val="2300"/>
              <a:buFont typeface="Cabin"/>
              <a:buChar char="○"/>
            </a:pPr>
            <a:r>
              <a:rPr lang="en" sz="2300">
                <a:solidFill>
                  <a:srgbClr val="D0723E"/>
                </a:solidFill>
                <a:latin typeface="Cabin"/>
                <a:ea typeface="Cabin"/>
                <a:cs typeface="Cabin"/>
                <a:sym typeface="Cabin"/>
              </a:rPr>
              <a:t>Direct pull out (Resource Room)- </a:t>
            </a:r>
            <a:r>
              <a:rPr lang="en" sz="1800">
                <a:solidFill>
                  <a:srgbClr val="D0723E"/>
                </a:solidFill>
                <a:latin typeface="Cabin"/>
                <a:ea typeface="Cabin"/>
                <a:cs typeface="Cabin"/>
                <a:sym typeface="Cabin"/>
              </a:rPr>
              <a:t>supplemental instruction to address specific, targeted skills</a:t>
            </a:r>
            <a:endParaRPr sz="1800">
              <a:solidFill>
                <a:srgbClr val="D0723E"/>
              </a:solidFill>
              <a:latin typeface="Cabin"/>
              <a:ea typeface="Cabin"/>
              <a:cs typeface="Cabin"/>
              <a:sym typeface="Cabin"/>
            </a:endParaRPr>
          </a:p>
          <a:p>
            <a:pPr indent="-374650" lvl="1" marL="914400" rtl="0" algn="l">
              <a:spcBef>
                <a:spcPts val="0"/>
              </a:spcBef>
              <a:spcAft>
                <a:spcPts val="0"/>
              </a:spcAft>
              <a:buClr>
                <a:srgbClr val="D0723E"/>
              </a:buClr>
              <a:buSzPts val="2300"/>
              <a:buFont typeface="Cabin"/>
              <a:buChar char="○"/>
            </a:pPr>
            <a:r>
              <a:rPr lang="en" sz="2300">
                <a:solidFill>
                  <a:srgbClr val="D0723E"/>
                </a:solidFill>
                <a:latin typeface="Cabin"/>
                <a:ea typeface="Cabin"/>
                <a:cs typeface="Cabin"/>
                <a:sym typeface="Cabin"/>
              </a:rPr>
              <a:t>Indirect consultation-  </a:t>
            </a:r>
            <a:r>
              <a:rPr lang="en" sz="1800">
                <a:solidFill>
                  <a:srgbClr val="D0723E"/>
                </a:solidFill>
                <a:latin typeface="Cabin"/>
                <a:ea typeface="Cabin"/>
                <a:cs typeface="Cabin"/>
                <a:sym typeface="Cabin"/>
              </a:rPr>
              <a:t>with General Education teacher to adapt content/ instruction</a:t>
            </a:r>
            <a:endParaRPr sz="1800">
              <a:solidFill>
                <a:srgbClr val="D0723E"/>
              </a:solidFill>
              <a:latin typeface="Cabin"/>
              <a:ea typeface="Cabin"/>
              <a:cs typeface="Cabin"/>
              <a:sym typeface="Cabin"/>
            </a:endParaRPr>
          </a:p>
        </p:txBody>
      </p:sp>
      <p:pic>
        <p:nvPicPr>
          <p:cNvPr id="1655" name="Google Shape;1655;p130"/>
          <p:cNvPicPr preferRelativeResize="0"/>
          <p:nvPr/>
        </p:nvPicPr>
        <p:blipFill>
          <a:blip r:embed="rId3">
            <a:alphaModFix/>
          </a:blip>
          <a:stretch>
            <a:fillRect/>
          </a:stretch>
        </p:blipFill>
        <p:spPr>
          <a:xfrm flipH="1" rot="-7461474">
            <a:off x="7175614" y="3949345"/>
            <a:ext cx="561595" cy="361432"/>
          </a:xfrm>
          <a:prstGeom prst="rect">
            <a:avLst/>
          </a:prstGeom>
          <a:noFill/>
          <a:ln>
            <a:noFill/>
          </a:ln>
        </p:spPr>
      </p:pic>
      <p:pic>
        <p:nvPicPr>
          <p:cNvPr id="1656" name="Google Shape;1656;p130"/>
          <p:cNvPicPr preferRelativeResize="0"/>
          <p:nvPr/>
        </p:nvPicPr>
        <p:blipFill>
          <a:blip r:embed="rId3">
            <a:alphaModFix/>
          </a:blip>
          <a:stretch>
            <a:fillRect/>
          </a:stretch>
        </p:blipFill>
        <p:spPr>
          <a:xfrm rot="7461435">
            <a:off x="3878119" y="4405171"/>
            <a:ext cx="441334" cy="284032"/>
          </a:xfrm>
          <a:prstGeom prst="rect">
            <a:avLst/>
          </a:prstGeom>
          <a:noFill/>
          <a:ln>
            <a:noFill/>
          </a:ln>
        </p:spPr>
      </p:pic>
      <p:sp>
        <p:nvSpPr>
          <p:cNvPr id="1657" name="Google Shape;1657;p130"/>
          <p:cNvSpPr txBox="1"/>
          <p:nvPr/>
        </p:nvSpPr>
        <p:spPr>
          <a:xfrm>
            <a:off x="1340550" y="3855396"/>
            <a:ext cx="675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3"/>
                </a:solidFill>
                <a:highlight>
                  <a:srgbClr val="E76A28"/>
                </a:highlight>
                <a:latin typeface="Cabin"/>
                <a:ea typeface="Cabin"/>
                <a:cs typeface="Cabin"/>
                <a:sym typeface="Cabin"/>
              </a:rPr>
              <a:t>SETSS  is delivered a minimum of 3 hours per week (4 periods per cycle)</a:t>
            </a:r>
            <a:endParaRPr>
              <a:highlight>
                <a:srgbClr val="E76A28"/>
              </a:highlight>
            </a:endParaRPr>
          </a:p>
        </p:txBody>
      </p:sp>
      <p:sp>
        <p:nvSpPr>
          <p:cNvPr id="1658" name="Google Shape;1658;p130"/>
          <p:cNvSpPr/>
          <p:nvPr/>
        </p:nvSpPr>
        <p:spPr>
          <a:xfrm>
            <a:off x="190650" y="4052375"/>
            <a:ext cx="951600" cy="6675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ELA</a:t>
            </a:r>
            <a:endParaRPr b="1" sz="1600">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31"/>
          <p:cNvSpPr txBox="1"/>
          <p:nvPr>
            <p:ph type="title"/>
          </p:nvPr>
        </p:nvSpPr>
        <p:spPr>
          <a:xfrm>
            <a:off x="1101733" y="1154800"/>
            <a:ext cx="44397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latin typeface="Oswald"/>
                <a:ea typeface="Oswald"/>
                <a:cs typeface="Oswald"/>
                <a:sym typeface="Oswald"/>
              </a:rPr>
              <a:t>Questions?</a:t>
            </a:r>
            <a:endParaRPr sz="5900">
              <a:latin typeface="Oswald"/>
              <a:ea typeface="Oswald"/>
              <a:cs typeface="Oswald"/>
              <a:sym typeface="Oswald"/>
            </a:endParaRPr>
          </a:p>
        </p:txBody>
      </p:sp>
      <p:sp>
        <p:nvSpPr>
          <p:cNvPr id="1664" name="Google Shape;1664;p131"/>
          <p:cNvSpPr txBox="1"/>
          <p:nvPr>
            <p:ph idx="2" type="title"/>
          </p:nvPr>
        </p:nvSpPr>
        <p:spPr>
          <a:xfrm>
            <a:off x="419000" y="2205500"/>
            <a:ext cx="7710300" cy="13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latin typeface="Alegreya Sans"/>
                <a:ea typeface="Alegreya Sans"/>
                <a:cs typeface="Alegreya Sans"/>
                <a:sym typeface="Alegreya Sans"/>
              </a:rPr>
              <a:t>Jenn Carlson  </a:t>
            </a:r>
            <a:r>
              <a:rPr lang="en" sz="2300">
                <a:latin typeface="Alegreya Sans"/>
                <a:ea typeface="Alegreya Sans"/>
                <a:cs typeface="Alegreya Sans"/>
                <a:sym typeface="Alegreya Sans"/>
              </a:rPr>
              <a:t>jcarlson@ms447.org</a:t>
            </a:r>
            <a:endParaRPr sz="2300">
              <a:latin typeface="Alegreya Sans"/>
              <a:ea typeface="Alegreya Sans"/>
              <a:cs typeface="Alegreya Sans"/>
              <a:sym typeface="Alegreya Sans"/>
            </a:endParaRPr>
          </a:p>
          <a:p>
            <a:pPr indent="0" lvl="0" marL="0" rtl="0" algn="l">
              <a:spcBef>
                <a:spcPts val="0"/>
              </a:spcBef>
              <a:spcAft>
                <a:spcPts val="0"/>
              </a:spcAft>
              <a:buNone/>
            </a:pPr>
            <a:r>
              <a:rPr lang="en" sz="4300">
                <a:latin typeface="Alegreya Sans"/>
                <a:ea typeface="Alegreya Sans"/>
                <a:cs typeface="Alegreya Sans"/>
                <a:sym typeface="Alegreya Sans"/>
              </a:rPr>
              <a:t>Tiffani Velez  </a:t>
            </a:r>
            <a:r>
              <a:rPr lang="en" sz="2300">
                <a:latin typeface="Alegreya Sans"/>
                <a:ea typeface="Alegreya Sans"/>
                <a:cs typeface="Alegreya Sans"/>
                <a:sym typeface="Alegreya Sans"/>
              </a:rPr>
              <a:t>tvelez@ms447.org</a:t>
            </a:r>
            <a:endParaRPr sz="2300">
              <a:latin typeface="Alegreya Sans"/>
              <a:ea typeface="Alegreya Sans"/>
              <a:cs typeface="Alegreya Sans"/>
              <a:sym typeface="Alegreya Sans"/>
            </a:endParaRPr>
          </a:p>
        </p:txBody>
      </p:sp>
      <p:pic>
        <p:nvPicPr>
          <p:cNvPr id="1665" name="Google Shape;1665;p131"/>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666" name="Google Shape;1666;p131"/>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667" name="Google Shape;1667;p131"/>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668" name="Google Shape;1668;p131"/>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669" name="Google Shape;1669;p131"/>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670" name="Google Shape;1670;p131"/>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671" name="Google Shape;1671;p131"/>
          <p:cNvPicPr preferRelativeResize="0"/>
          <p:nvPr/>
        </p:nvPicPr>
        <p:blipFill>
          <a:blip r:embed="rId6">
            <a:alphaModFix/>
          </a:blip>
          <a:stretch>
            <a:fillRect/>
          </a:stretch>
        </p:blipFill>
        <p:spPr>
          <a:xfrm>
            <a:off x="5436683" y="1305177"/>
            <a:ext cx="339650" cy="357883"/>
          </a:xfrm>
          <a:prstGeom prst="rect">
            <a:avLst/>
          </a:prstGeom>
          <a:noFill/>
          <a:ln>
            <a:noFill/>
          </a:ln>
        </p:spPr>
      </p:pic>
      <p:sp>
        <p:nvSpPr>
          <p:cNvPr id="1672" name="Google Shape;1672;p131"/>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ELA</a:t>
            </a:r>
            <a:endParaRPr b="1" sz="1600">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32"/>
          <p:cNvSpPr txBox="1"/>
          <p:nvPr>
            <p:ph type="title"/>
          </p:nvPr>
        </p:nvSpPr>
        <p:spPr>
          <a:xfrm>
            <a:off x="1101718" y="782250"/>
            <a:ext cx="21219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latin typeface="Oswald"/>
                <a:ea typeface="Oswald"/>
                <a:cs typeface="Oswald"/>
                <a:sym typeface="Oswald"/>
              </a:rPr>
              <a:t>ELA</a:t>
            </a:r>
            <a:endParaRPr sz="5900">
              <a:latin typeface="Oswald"/>
              <a:ea typeface="Oswald"/>
              <a:cs typeface="Oswald"/>
              <a:sym typeface="Oswald"/>
            </a:endParaRPr>
          </a:p>
        </p:txBody>
      </p:sp>
      <p:sp>
        <p:nvSpPr>
          <p:cNvPr id="1678" name="Google Shape;1678;p132"/>
          <p:cNvSpPr txBox="1"/>
          <p:nvPr>
            <p:ph idx="2" type="title"/>
          </p:nvPr>
        </p:nvSpPr>
        <p:spPr>
          <a:xfrm>
            <a:off x="1101725" y="1267588"/>
            <a:ext cx="5366100" cy="24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latin typeface="Alegreya Sans"/>
                <a:ea typeface="Alegreya Sans"/>
                <a:cs typeface="Alegreya Sans"/>
                <a:sym typeface="Alegreya Sans"/>
              </a:rPr>
              <a:t>Nadin Ahmed </a:t>
            </a:r>
            <a:r>
              <a:rPr lang="en" sz="2900">
                <a:latin typeface="Alegreya Sans"/>
                <a:ea typeface="Alegreya Sans"/>
                <a:cs typeface="Alegreya Sans"/>
                <a:sym typeface="Alegreya Sans"/>
              </a:rPr>
              <a:t>(801/3/5)</a:t>
            </a:r>
            <a:endParaRPr sz="2900">
              <a:latin typeface="Alegreya Sans"/>
              <a:ea typeface="Alegreya Sans"/>
              <a:cs typeface="Alegreya Sans"/>
              <a:sym typeface="Alegreya Sans"/>
            </a:endParaRPr>
          </a:p>
          <a:p>
            <a:pPr indent="0" lvl="0" marL="0" rtl="0" algn="l">
              <a:spcBef>
                <a:spcPts val="0"/>
              </a:spcBef>
              <a:spcAft>
                <a:spcPts val="0"/>
              </a:spcAft>
              <a:buNone/>
            </a:pPr>
            <a:r>
              <a:rPr lang="en" sz="3500">
                <a:latin typeface="Alegreya Sans"/>
                <a:ea typeface="Alegreya Sans"/>
                <a:cs typeface="Alegreya Sans"/>
                <a:sym typeface="Alegreya Sans"/>
              </a:rPr>
              <a:t>Glenda Hernandez </a:t>
            </a:r>
            <a:r>
              <a:rPr lang="en" sz="2900">
                <a:latin typeface="Alegreya Sans"/>
                <a:ea typeface="Alegreya Sans"/>
                <a:cs typeface="Alegreya Sans"/>
                <a:sym typeface="Alegreya Sans"/>
              </a:rPr>
              <a:t>(802/4/6)</a:t>
            </a:r>
            <a:endParaRPr sz="3500">
              <a:latin typeface="Alegreya Sans"/>
              <a:ea typeface="Alegreya Sans"/>
              <a:cs typeface="Alegreya Sans"/>
              <a:sym typeface="Alegreya Sans"/>
            </a:endParaRPr>
          </a:p>
          <a:p>
            <a:pPr indent="0" lvl="0" marL="0" rtl="0" algn="l">
              <a:spcBef>
                <a:spcPts val="0"/>
              </a:spcBef>
              <a:spcAft>
                <a:spcPts val="0"/>
              </a:spcAft>
              <a:buNone/>
            </a:pPr>
            <a:r>
              <a:rPr lang="en" sz="3500">
                <a:latin typeface="Alegreya Sans"/>
                <a:ea typeface="Alegreya Sans"/>
                <a:cs typeface="Alegreya Sans"/>
                <a:sym typeface="Alegreya Sans"/>
              </a:rPr>
              <a:t>Eta Oyarijivbie </a:t>
            </a:r>
            <a:r>
              <a:rPr lang="en" sz="2900">
                <a:latin typeface="Alegreya Sans"/>
                <a:ea typeface="Alegreya Sans"/>
                <a:cs typeface="Alegreya Sans"/>
                <a:sym typeface="Alegreya Sans"/>
              </a:rPr>
              <a:t>(801/3/5)</a:t>
            </a:r>
            <a:endParaRPr sz="3500">
              <a:latin typeface="Alegreya Sans"/>
              <a:ea typeface="Alegreya Sans"/>
              <a:cs typeface="Alegreya Sans"/>
              <a:sym typeface="Alegreya Sans"/>
            </a:endParaRPr>
          </a:p>
          <a:p>
            <a:pPr indent="0" lvl="0" marL="0" rtl="0" algn="l">
              <a:spcBef>
                <a:spcPts val="0"/>
              </a:spcBef>
              <a:spcAft>
                <a:spcPts val="0"/>
              </a:spcAft>
              <a:buNone/>
            </a:pPr>
            <a:r>
              <a:rPr lang="en" sz="3500">
                <a:latin typeface="Alegreya Sans"/>
                <a:ea typeface="Alegreya Sans"/>
                <a:cs typeface="Alegreya Sans"/>
                <a:sym typeface="Alegreya Sans"/>
              </a:rPr>
              <a:t>Christine Willis </a:t>
            </a:r>
            <a:r>
              <a:rPr lang="en" sz="2900">
                <a:latin typeface="Alegreya Sans"/>
                <a:ea typeface="Alegreya Sans"/>
                <a:cs typeface="Alegreya Sans"/>
                <a:sym typeface="Alegreya Sans"/>
              </a:rPr>
              <a:t>(802/4/6)</a:t>
            </a:r>
            <a:endParaRPr sz="3500">
              <a:latin typeface="Alegreya Sans"/>
              <a:ea typeface="Alegreya Sans"/>
              <a:cs typeface="Alegreya Sans"/>
              <a:sym typeface="Alegreya Sans"/>
            </a:endParaRPr>
          </a:p>
        </p:txBody>
      </p:sp>
      <p:pic>
        <p:nvPicPr>
          <p:cNvPr id="1679" name="Google Shape;1679;p132"/>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680" name="Google Shape;1680;p132"/>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681" name="Google Shape;1681;p132"/>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682" name="Google Shape;1682;p132"/>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683" name="Google Shape;1683;p132"/>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684" name="Google Shape;1684;p132"/>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685" name="Google Shape;1685;p132"/>
          <p:cNvPicPr preferRelativeResize="0"/>
          <p:nvPr/>
        </p:nvPicPr>
        <p:blipFill>
          <a:blip r:embed="rId6">
            <a:alphaModFix/>
          </a:blip>
          <a:stretch>
            <a:fillRect/>
          </a:stretch>
        </p:blipFill>
        <p:spPr>
          <a:xfrm>
            <a:off x="2746971" y="1096315"/>
            <a:ext cx="339650" cy="357883"/>
          </a:xfrm>
          <a:prstGeom prst="rect">
            <a:avLst/>
          </a:prstGeom>
          <a:noFill/>
          <a:ln>
            <a:noFill/>
          </a:ln>
        </p:spPr>
      </p:pic>
      <p:sp>
        <p:nvSpPr>
          <p:cNvPr id="1686" name="Google Shape;1686;p132"/>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Closing</a:t>
            </a:r>
            <a:endParaRPr b="1" sz="1600">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33"/>
          <p:cNvSpPr txBox="1"/>
          <p:nvPr>
            <p:ph type="title"/>
          </p:nvPr>
        </p:nvSpPr>
        <p:spPr>
          <a:xfrm>
            <a:off x="2042250" y="68575"/>
            <a:ext cx="5059500" cy="746400"/>
          </a:xfrm>
          <a:prstGeom prst="rect">
            <a:avLst/>
          </a:prstGeom>
          <a:ln cap="flat" cmpd="sng" w="76200">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legreya Sans"/>
                <a:ea typeface="Alegreya Sans"/>
                <a:cs typeface="Alegreya Sans"/>
                <a:sym typeface="Alegreya Sans"/>
              </a:rPr>
              <a:t>8th Grade ELA Overview</a:t>
            </a:r>
            <a:endParaRPr b="1" sz="3600">
              <a:latin typeface="Alegreya Sans"/>
              <a:ea typeface="Alegreya Sans"/>
              <a:cs typeface="Alegreya Sans"/>
              <a:sym typeface="Alegreya Sans"/>
            </a:endParaRPr>
          </a:p>
        </p:txBody>
      </p:sp>
      <p:sp>
        <p:nvSpPr>
          <p:cNvPr id="1692" name="Google Shape;1692;p133"/>
          <p:cNvSpPr txBox="1"/>
          <p:nvPr>
            <p:ph idx="4294967295" type="body"/>
          </p:nvPr>
        </p:nvSpPr>
        <p:spPr>
          <a:xfrm>
            <a:off x="336450" y="1023250"/>
            <a:ext cx="4857300" cy="3980700"/>
          </a:xfrm>
          <a:prstGeom prst="rect">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0000"/>
                </a:solidFill>
                <a:latin typeface="Oswald"/>
                <a:ea typeface="Oswald"/>
                <a:cs typeface="Oswald"/>
                <a:sym typeface="Oswald"/>
              </a:rPr>
              <a:t>This course will combine INQUIRY, RESEARCH, and PRACTICE to explore inner worlds, texts, and writing processes. 8th grade students will dive deeply into common core aligned skills through reading literature, consuming contemporary media, and meaningful group work to improve both their written and verbal communication skills. The year long inquiry around identity combines three creative units along with three analytical units</a:t>
            </a:r>
            <a:r>
              <a:rPr lang="en" sz="1800">
                <a:solidFill>
                  <a:srgbClr val="000000"/>
                </a:solidFill>
                <a:latin typeface="Oswald"/>
                <a:ea typeface="Oswald"/>
                <a:cs typeface="Oswald"/>
                <a:sym typeface="Oswald"/>
              </a:rPr>
              <a:t>.</a:t>
            </a:r>
            <a:endParaRPr sz="1800">
              <a:latin typeface="Oswald"/>
              <a:ea typeface="Oswald"/>
              <a:cs typeface="Oswald"/>
              <a:sym typeface="Oswald"/>
            </a:endParaRPr>
          </a:p>
        </p:txBody>
      </p:sp>
      <p:pic>
        <p:nvPicPr>
          <p:cNvPr id="1693" name="Google Shape;1693;p133"/>
          <p:cNvPicPr preferRelativeResize="0"/>
          <p:nvPr/>
        </p:nvPicPr>
        <p:blipFill>
          <a:blip r:embed="rId3">
            <a:alphaModFix/>
          </a:blip>
          <a:stretch>
            <a:fillRect/>
          </a:stretch>
        </p:blipFill>
        <p:spPr>
          <a:xfrm rot="1591766">
            <a:off x="5272892" y="1404848"/>
            <a:ext cx="3692043" cy="2838902"/>
          </a:xfrm>
          <a:prstGeom prst="rect">
            <a:avLst/>
          </a:prstGeom>
          <a:noFill/>
          <a:ln>
            <a:noFill/>
          </a:ln>
        </p:spPr>
      </p:pic>
      <p:sp>
        <p:nvSpPr>
          <p:cNvPr id="1694" name="Google Shape;1694;p133"/>
          <p:cNvSpPr txBox="1"/>
          <p:nvPr/>
        </p:nvSpPr>
        <p:spPr>
          <a:xfrm rot="1717935">
            <a:off x="5608816" y="1284022"/>
            <a:ext cx="1636525" cy="2054707"/>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Handlee"/>
                <a:ea typeface="Handlee"/>
                <a:cs typeface="Handlee"/>
                <a:sym typeface="Handlee"/>
              </a:rPr>
              <a:t>We’d LOVE to have you join our class if your profession aligns with our unit of studies.  </a:t>
            </a:r>
            <a:endParaRPr>
              <a:latin typeface="Handlee"/>
              <a:ea typeface="Handlee"/>
              <a:cs typeface="Handlee"/>
              <a:sym typeface="Handlee"/>
            </a:endParaRPr>
          </a:p>
        </p:txBody>
      </p:sp>
      <p:sp>
        <p:nvSpPr>
          <p:cNvPr id="1695" name="Google Shape;1695;p133"/>
          <p:cNvSpPr txBox="1"/>
          <p:nvPr/>
        </p:nvSpPr>
        <p:spPr>
          <a:xfrm rot="1282470">
            <a:off x="6997913" y="2402583"/>
            <a:ext cx="1435539" cy="178556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Handlee"/>
                <a:ea typeface="Handlee"/>
                <a:cs typeface="Handlee"/>
                <a:sym typeface="Handlee"/>
              </a:rPr>
              <a:t>We love to add and share our real life skills to the curriculum.</a:t>
            </a:r>
            <a:endParaRPr sz="1800">
              <a:latin typeface="Handlee"/>
              <a:ea typeface="Handlee"/>
              <a:cs typeface="Handlee"/>
              <a:sym typeface="Handlee"/>
            </a:endParaRPr>
          </a:p>
          <a:p>
            <a:pPr indent="0" lvl="0" marL="0" rtl="0" algn="l">
              <a:spcBef>
                <a:spcPts val="0"/>
              </a:spcBef>
              <a:spcAft>
                <a:spcPts val="0"/>
              </a:spcAft>
              <a:buNone/>
            </a:pPr>
            <a:r>
              <a:t/>
            </a:r>
            <a:endParaRPr>
              <a:latin typeface="Handlee"/>
              <a:ea typeface="Handlee"/>
              <a:cs typeface="Handlee"/>
              <a:sym typeface="Handle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134"/>
          <p:cNvSpPr txBox="1"/>
          <p:nvPr>
            <p:ph idx="4294967295" type="title"/>
          </p:nvPr>
        </p:nvSpPr>
        <p:spPr>
          <a:xfrm>
            <a:off x="700375" y="0"/>
            <a:ext cx="81855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Year Long Investigation Overarching Questions</a:t>
            </a:r>
            <a:endParaRPr sz="3500"/>
          </a:p>
        </p:txBody>
      </p:sp>
      <p:pic>
        <p:nvPicPr>
          <p:cNvPr id="1701" name="Google Shape;1701;p134"/>
          <p:cNvPicPr preferRelativeResize="0"/>
          <p:nvPr/>
        </p:nvPicPr>
        <p:blipFill>
          <a:blip r:embed="rId3">
            <a:alphaModFix/>
          </a:blip>
          <a:stretch>
            <a:fillRect/>
          </a:stretch>
        </p:blipFill>
        <p:spPr>
          <a:xfrm>
            <a:off x="1303400" y="595875"/>
            <a:ext cx="6979450" cy="4708499"/>
          </a:xfrm>
          <a:prstGeom prst="rect">
            <a:avLst/>
          </a:prstGeom>
          <a:noFill/>
          <a:ln>
            <a:noFill/>
          </a:ln>
        </p:spPr>
      </p:pic>
      <p:sp>
        <p:nvSpPr>
          <p:cNvPr id="1702" name="Google Shape;1702;p134"/>
          <p:cNvSpPr/>
          <p:nvPr/>
        </p:nvSpPr>
        <p:spPr>
          <a:xfrm>
            <a:off x="1836025" y="3027225"/>
            <a:ext cx="5914200" cy="13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latin typeface="Alegreya Sans"/>
                <a:ea typeface="Alegreya Sans"/>
                <a:cs typeface="Alegreya Sans"/>
                <a:sym typeface="Alegreya Sans"/>
              </a:rPr>
              <a:t>How does my  identity shape my perceptions of the world?</a:t>
            </a:r>
            <a:endParaRPr sz="2400">
              <a:latin typeface="Alegreya Sans"/>
              <a:ea typeface="Alegreya Sans"/>
              <a:cs typeface="Alegreya Sans"/>
              <a:sym typeface="Alegreya Sans"/>
            </a:endParaRPr>
          </a:p>
        </p:txBody>
      </p:sp>
      <p:pic>
        <p:nvPicPr>
          <p:cNvPr id="1703" name="Google Shape;1703;p134"/>
          <p:cNvPicPr preferRelativeResize="0"/>
          <p:nvPr/>
        </p:nvPicPr>
        <p:blipFill>
          <a:blip r:embed="rId4">
            <a:alphaModFix/>
          </a:blip>
          <a:stretch>
            <a:fillRect/>
          </a:stretch>
        </p:blipFill>
        <p:spPr>
          <a:xfrm rot="875445">
            <a:off x="6925998" y="847757"/>
            <a:ext cx="1368329" cy="1982168"/>
          </a:xfrm>
          <a:prstGeom prst="roundRect">
            <a:avLst>
              <a:gd fmla="val 16667" name="adj"/>
            </a:avLst>
          </a:prstGeom>
          <a:noFill/>
          <a:ln>
            <a:noFill/>
          </a:ln>
        </p:spPr>
      </p:pic>
      <p:pic>
        <p:nvPicPr>
          <p:cNvPr id="1704" name="Google Shape;1704;p134"/>
          <p:cNvPicPr preferRelativeResize="0"/>
          <p:nvPr/>
        </p:nvPicPr>
        <p:blipFill>
          <a:blip r:embed="rId5">
            <a:alphaModFix/>
          </a:blip>
          <a:stretch>
            <a:fillRect/>
          </a:stretch>
        </p:blipFill>
        <p:spPr>
          <a:xfrm>
            <a:off x="3965388" y="848178"/>
            <a:ext cx="1511100" cy="1781400"/>
          </a:xfrm>
          <a:prstGeom prst="roundRect">
            <a:avLst>
              <a:gd fmla="val 16667" name="adj"/>
            </a:avLst>
          </a:prstGeom>
          <a:noFill/>
          <a:ln>
            <a:noFill/>
          </a:ln>
        </p:spPr>
      </p:pic>
      <p:pic>
        <p:nvPicPr>
          <p:cNvPr id="1705" name="Google Shape;1705;p134"/>
          <p:cNvPicPr preferRelativeResize="0"/>
          <p:nvPr/>
        </p:nvPicPr>
        <p:blipFill>
          <a:blip r:embed="rId6">
            <a:alphaModFix/>
          </a:blip>
          <a:stretch>
            <a:fillRect/>
          </a:stretch>
        </p:blipFill>
        <p:spPr>
          <a:xfrm rot="-636812">
            <a:off x="884463" y="902791"/>
            <a:ext cx="1379602" cy="2126800"/>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81"/>
          <p:cNvSpPr txBox="1"/>
          <p:nvPr/>
        </p:nvSpPr>
        <p:spPr>
          <a:xfrm>
            <a:off x="-11" y="0"/>
            <a:ext cx="5688600" cy="835200"/>
          </a:xfrm>
          <a:prstGeom prst="rect">
            <a:avLst/>
          </a:prstGeom>
          <a:noFill/>
          <a:ln>
            <a:noFill/>
          </a:ln>
        </p:spPr>
        <p:txBody>
          <a:bodyPr anchorCtr="0" anchor="t" bIns="84700" lIns="84700" spcFirstLastPara="1" rIns="84700" wrap="square" tIns="84700">
            <a:noAutofit/>
          </a:bodyPr>
          <a:lstStyle/>
          <a:p>
            <a:pPr indent="0" lvl="0" marL="0" rtl="0" algn="ctr">
              <a:spcBef>
                <a:spcPts val="0"/>
              </a:spcBef>
              <a:spcAft>
                <a:spcPts val="0"/>
              </a:spcAft>
              <a:buNone/>
            </a:pPr>
            <a:r>
              <a:t/>
            </a:r>
            <a:endParaRPr sz="4632">
              <a:solidFill>
                <a:srgbClr val="6D5E49"/>
              </a:solidFill>
              <a:latin typeface="Titan One"/>
              <a:ea typeface="Titan One"/>
              <a:cs typeface="Titan One"/>
              <a:sym typeface="Titan One"/>
            </a:endParaRPr>
          </a:p>
          <a:p>
            <a:pPr indent="0" lvl="0" marL="0" rtl="0" algn="ctr">
              <a:spcBef>
                <a:spcPts val="0"/>
              </a:spcBef>
              <a:spcAft>
                <a:spcPts val="0"/>
              </a:spcAft>
              <a:buNone/>
            </a:pPr>
            <a:r>
              <a:rPr lang="en" sz="4076">
                <a:solidFill>
                  <a:srgbClr val="804B16"/>
                </a:solidFill>
                <a:latin typeface="Titan One"/>
                <a:ea typeface="Titan One"/>
                <a:cs typeface="Titan One"/>
                <a:sym typeface="Titan One"/>
              </a:rPr>
              <a:t>Speech-Language Therapy</a:t>
            </a:r>
            <a:r>
              <a:rPr lang="en" sz="4632">
                <a:solidFill>
                  <a:srgbClr val="6D5E49"/>
                </a:solidFill>
                <a:latin typeface="Titan One"/>
                <a:ea typeface="Titan One"/>
                <a:cs typeface="Titan One"/>
                <a:sym typeface="Titan One"/>
              </a:rPr>
              <a:t> </a:t>
            </a:r>
            <a:endParaRPr sz="4632">
              <a:solidFill>
                <a:srgbClr val="6D5E49"/>
              </a:solidFill>
              <a:latin typeface="Titan One"/>
              <a:ea typeface="Titan One"/>
              <a:cs typeface="Titan One"/>
              <a:sym typeface="Titan One"/>
            </a:endParaRPr>
          </a:p>
          <a:p>
            <a:pPr indent="0" lvl="0" marL="0" rtl="0" algn="ctr">
              <a:spcBef>
                <a:spcPts val="0"/>
              </a:spcBef>
              <a:spcAft>
                <a:spcPts val="0"/>
              </a:spcAft>
              <a:buNone/>
            </a:pPr>
            <a:r>
              <a:t/>
            </a:r>
            <a:endParaRPr sz="2223">
              <a:solidFill>
                <a:srgbClr val="1155CC"/>
              </a:solidFill>
              <a:latin typeface="Titan One"/>
              <a:ea typeface="Titan One"/>
              <a:cs typeface="Titan One"/>
              <a:sym typeface="Titan One"/>
            </a:endParaRPr>
          </a:p>
          <a:p>
            <a:pPr indent="0" lvl="0" marL="0" rtl="0" algn="ctr">
              <a:spcBef>
                <a:spcPts val="0"/>
              </a:spcBef>
              <a:spcAft>
                <a:spcPts val="0"/>
              </a:spcAft>
              <a:buNone/>
            </a:pPr>
            <a:r>
              <a:t/>
            </a:r>
            <a:endParaRPr sz="2223">
              <a:solidFill>
                <a:srgbClr val="6D5E49"/>
              </a:solidFill>
              <a:latin typeface="Titan One"/>
              <a:ea typeface="Titan One"/>
              <a:cs typeface="Titan One"/>
              <a:sym typeface="Titan One"/>
            </a:endParaRPr>
          </a:p>
        </p:txBody>
      </p:sp>
      <p:sp>
        <p:nvSpPr>
          <p:cNvPr id="1074" name="Google Shape;1074;p81"/>
          <p:cNvSpPr txBox="1"/>
          <p:nvPr/>
        </p:nvSpPr>
        <p:spPr>
          <a:xfrm>
            <a:off x="88016" y="2136815"/>
            <a:ext cx="3340800" cy="2440800"/>
          </a:xfrm>
          <a:prstGeom prst="rect">
            <a:avLst/>
          </a:prstGeom>
          <a:noFill/>
          <a:ln>
            <a:noFill/>
          </a:ln>
        </p:spPr>
        <p:txBody>
          <a:bodyPr anchorCtr="0" anchor="t" bIns="84700" lIns="84700" spcFirstLastPara="1" rIns="84700" wrap="square" tIns="84700">
            <a:noAutofit/>
          </a:bodyPr>
          <a:lstStyle/>
          <a:p>
            <a:pPr indent="0" lvl="0" marL="0" rtl="0" algn="l">
              <a:spcBef>
                <a:spcPts val="0"/>
              </a:spcBef>
              <a:spcAft>
                <a:spcPts val="0"/>
              </a:spcAft>
              <a:buNone/>
            </a:pPr>
            <a:r>
              <a:rPr b="1" lang="en" sz="1760" u="sng">
                <a:solidFill>
                  <a:srgbClr val="804B16"/>
                </a:solidFill>
                <a:latin typeface="Cabin"/>
                <a:ea typeface="Cabin"/>
                <a:cs typeface="Cabin"/>
                <a:sym typeface="Cabin"/>
              </a:rPr>
              <a:t>Speech &amp; Language</a:t>
            </a:r>
            <a:endParaRPr b="1" sz="1760" u="sng">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Comprehension</a:t>
            </a:r>
            <a:endParaRPr sz="1760">
              <a:solidFill>
                <a:srgbClr val="804B16"/>
              </a:solidFill>
              <a:latin typeface="Cabin"/>
              <a:ea typeface="Cabin"/>
              <a:cs typeface="Cabin"/>
              <a:sym typeface="Cabin"/>
            </a:endParaRPr>
          </a:p>
          <a:p>
            <a:pPr indent="-323605" lvl="1" marL="847257"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Reading</a:t>
            </a:r>
            <a:endParaRPr sz="1760">
              <a:solidFill>
                <a:srgbClr val="804B16"/>
              </a:solidFill>
              <a:latin typeface="Cabin"/>
              <a:ea typeface="Cabin"/>
              <a:cs typeface="Cabin"/>
              <a:sym typeface="Cabin"/>
            </a:endParaRPr>
          </a:p>
          <a:p>
            <a:pPr indent="-323605" lvl="1" marL="847257"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Listening</a:t>
            </a:r>
            <a:endParaRPr sz="1760">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Expression</a:t>
            </a:r>
            <a:endParaRPr sz="1760">
              <a:solidFill>
                <a:srgbClr val="804B16"/>
              </a:solidFill>
              <a:latin typeface="Cabin"/>
              <a:ea typeface="Cabin"/>
              <a:cs typeface="Cabin"/>
              <a:sym typeface="Cabin"/>
            </a:endParaRPr>
          </a:p>
          <a:p>
            <a:pPr indent="-323605" lvl="1" marL="847257"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Written</a:t>
            </a:r>
            <a:endParaRPr sz="1760">
              <a:solidFill>
                <a:srgbClr val="804B16"/>
              </a:solidFill>
              <a:latin typeface="Cabin"/>
              <a:ea typeface="Cabin"/>
              <a:cs typeface="Cabin"/>
              <a:sym typeface="Cabin"/>
            </a:endParaRPr>
          </a:p>
          <a:p>
            <a:pPr indent="-323605" lvl="1" marL="847257"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Spoken</a:t>
            </a:r>
            <a:endParaRPr sz="1760">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Articulation</a:t>
            </a:r>
            <a:endParaRPr sz="1760">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Fluency (Stuttering)</a:t>
            </a:r>
            <a:endParaRPr sz="1760">
              <a:solidFill>
                <a:srgbClr val="804B16"/>
              </a:solidFill>
              <a:latin typeface="Cabin"/>
              <a:ea typeface="Cabin"/>
              <a:cs typeface="Cabin"/>
              <a:sym typeface="Cabin"/>
            </a:endParaRPr>
          </a:p>
        </p:txBody>
      </p:sp>
      <p:sp>
        <p:nvSpPr>
          <p:cNvPr id="1075" name="Google Shape;1075;p81"/>
          <p:cNvSpPr txBox="1"/>
          <p:nvPr/>
        </p:nvSpPr>
        <p:spPr>
          <a:xfrm>
            <a:off x="3013669" y="2359714"/>
            <a:ext cx="2932800" cy="2006100"/>
          </a:xfrm>
          <a:prstGeom prst="rect">
            <a:avLst/>
          </a:prstGeom>
          <a:noFill/>
          <a:ln>
            <a:noFill/>
          </a:ln>
        </p:spPr>
        <p:txBody>
          <a:bodyPr anchorCtr="0" anchor="t" bIns="84700" lIns="84700" spcFirstLastPara="1" rIns="84700" wrap="square" tIns="84700">
            <a:noAutofit/>
          </a:bodyPr>
          <a:lstStyle/>
          <a:p>
            <a:pPr indent="0" lvl="0" marL="0" rtl="0" algn="l">
              <a:spcBef>
                <a:spcPts val="0"/>
              </a:spcBef>
              <a:spcAft>
                <a:spcPts val="0"/>
              </a:spcAft>
              <a:buNone/>
            </a:pPr>
            <a:r>
              <a:rPr b="1" lang="en" sz="1760" u="sng">
                <a:solidFill>
                  <a:srgbClr val="804B16"/>
                </a:solidFill>
                <a:latin typeface="Cabin"/>
                <a:ea typeface="Cabin"/>
                <a:cs typeface="Cabin"/>
                <a:sym typeface="Cabin"/>
              </a:rPr>
              <a:t>Pragmatic Language/Social Development Intervention </a:t>
            </a:r>
            <a:r>
              <a:rPr b="1" lang="en" sz="1389">
                <a:solidFill>
                  <a:srgbClr val="804B16"/>
                </a:solidFill>
                <a:latin typeface="Cabin"/>
                <a:ea typeface="Cabin"/>
                <a:cs typeface="Cabin"/>
                <a:sym typeface="Cabin"/>
              </a:rPr>
              <a:t>(including NYU Nest Support Project)</a:t>
            </a:r>
            <a:endParaRPr b="1" sz="1389">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Perspective Taking</a:t>
            </a:r>
            <a:endParaRPr sz="1760">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Peer Engagement </a:t>
            </a:r>
            <a:endParaRPr sz="1760">
              <a:solidFill>
                <a:srgbClr val="804B16"/>
              </a:solidFill>
              <a:latin typeface="Cabin"/>
              <a:ea typeface="Cabin"/>
              <a:cs typeface="Cabin"/>
              <a:sym typeface="Cabin"/>
            </a:endParaRPr>
          </a:p>
          <a:p>
            <a:pPr indent="-323605" lvl="0" marL="423628" rtl="0" algn="l">
              <a:spcBef>
                <a:spcPts val="0"/>
              </a:spcBef>
              <a:spcAft>
                <a:spcPts val="0"/>
              </a:spcAft>
              <a:buClr>
                <a:srgbClr val="804B16"/>
              </a:buClr>
              <a:buSzPts val="1760"/>
              <a:buFont typeface="Cabin"/>
              <a:buChar char="●"/>
            </a:pPr>
            <a:r>
              <a:rPr lang="en" sz="1760">
                <a:solidFill>
                  <a:srgbClr val="804B16"/>
                </a:solidFill>
                <a:latin typeface="Cabin"/>
                <a:ea typeface="Cabin"/>
                <a:cs typeface="Cabin"/>
                <a:sym typeface="Cabin"/>
              </a:rPr>
              <a:t>Problem Solving </a:t>
            </a:r>
            <a:endParaRPr sz="1760">
              <a:solidFill>
                <a:srgbClr val="804B16"/>
              </a:solidFill>
              <a:latin typeface="Cabin"/>
              <a:ea typeface="Cabin"/>
              <a:cs typeface="Cabin"/>
              <a:sym typeface="Cabin"/>
            </a:endParaRPr>
          </a:p>
          <a:p>
            <a:pPr indent="0" lvl="0" marL="0" rtl="0" algn="l">
              <a:spcBef>
                <a:spcPts val="0"/>
              </a:spcBef>
              <a:spcAft>
                <a:spcPts val="0"/>
              </a:spcAft>
              <a:buNone/>
            </a:pPr>
            <a:r>
              <a:t/>
            </a:r>
            <a:endParaRPr b="1" sz="1760" u="sng">
              <a:solidFill>
                <a:srgbClr val="804B16"/>
              </a:solidFill>
              <a:latin typeface="Cabin"/>
              <a:ea typeface="Cabin"/>
              <a:cs typeface="Cabin"/>
              <a:sym typeface="Cabin"/>
            </a:endParaRPr>
          </a:p>
        </p:txBody>
      </p:sp>
      <p:sp>
        <p:nvSpPr>
          <p:cNvPr id="1076" name="Google Shape;1076;p81"/>
          <p:cNvSpPr txBox="1"/>
          <p:nvPr/>
        </p:nvSpPr>
        <p:spPr>
          <a:xfrm>
            <a:off x="2057804" y="4862699"/>
            <a:ext cx="5441400" cy="280800"/>
          </a:xfrm>
          <a:prstGeom prst="rect">
            <a:avLst/>
          </a:prstGeom>
          <a:noFill/>
          <a:ln>
            <a:noFill/>
          </a:ln>
        </p:spPr>
        <p:txBody>
          <a:bodyPr anchorCtr="0" anchor="t" bIns="84700" lIns="84700" spcFirstLastPara="1" rIns="84700" wrap="square" tIns="84700">
            <a:noAutofit/>
          </a:bodyPr>
          <a:lstStyle/>
          <a:p>
            <a:pPr indent="0" lvl="0" marL="0" rtl="0" algn="l">
              <a:spcBef>
                <a:spcPts val="0"/>
              </a:spcBef>
              <a:spcAft>
                <a:spcPts val="0"/>
              </a:spcAft>
              <a:buNone/>
            </a:pPr>
            <a:r>
              <a:rPr b="1" lang="en" sz="1297">
                <a:solidFill>
                  <a:srgbClr val="804B16"/>
                </a:solidFill>
                <a:latin typeface="Cabin"/>
                <a:ea typeface="Cabin"/>
                <a:cs typeface="Cabin"/>
                <a:sym typeface="Cabin"/>
              </a:rPr>
              <a:t>Pbentsianova@ms447.org-Mdimitova@ms447.org-Jbaraz@ms447.org</a:t>
            </a:r>
            <a:endParaRPr b="1" sz="1297">
              <a:solidFill>
                <a:srgbClr val="804B16"/>
              </a:solidFill>
              <a:latin typeface="Cabin"/>
              <a:ea typeface="Cabin"/>
              <a:cs typeface="Cabin"/>
              <a:sym typeface="Cabin"/>
            </a:endParaRPr>
          </a:p>
        </p:txBody>
      </p:sp>
      <p:sp>
        <p:nvSpPr>
          <p:cNvPr id="1077" name="Google Shape;1077;p81"/>
          <p:cNvSpPr/>
          <p:nvPr/>
        </p:nvSpPr>
        <p:spPr>
          <a:xfrm>
            <a:off x="5863475" y="3706275"/>
            <a:ext cx="28143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Social Worker/ Guidance Counselor</a:t>
            </a:r>
            <a:endParaRPr b="1" sz="1600">
              <a:latin typeface="Oswald"/>
              <a:ea typeface="Oswald"/>
              <a:cs typeface="Oswald"/>
              <a:sym typeface="Oswa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135"/>
          <p:cNvSpPr txBox="1"/>
          <p:nvPr>
            <p:ph type="title"/>
          </p:nvPr>
        </p:nvSpPr>
        <p:spPr>
          <a:xfrm>
            <a:off x="1192650" y="76125"/>
            <a:ext cx="7325400" cy="71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Unit List &amp; Essential Questions</a:t>
            </a:r>
            <a:endParaRPr/>
          </a:p>
        </p:txBody>
      </p:sp>
      <p:pic>
        <p:nvPicPr>
          <p:cNvPr id="1711" name="Google Shape;1711;p135"/>
          <p:cNvPicPr preferRelativeResize="0"/>
          <p:nvPr/>
        </p:nvPicPr>
        <p:blipFill rotWithShape="1">
          <a:blip r:embed="rId3">
            <a:alphaModFix/>
          </a:blip>
          <a:srcRect b="14851" l="12670" r="14256" t="11407"/>
          <a:stretch/>
        </p:blipFill>
        <p:spPr>
          <a:xfrm>
            <a:off x="758300" y="789525"/>
            <a:ext cx="8031550" cy="4114000"/>
          </a:xfrm>
          <a:prstGeom prst="rect">
            <a:avLst/>
          </a:prstGeom>
          <a:noFill/>
          <a:ln>
            <a:noFill/>
          </a:ln>
        </p:spPr>
      </p:pic>
      <p:pic>
        <p:nvPicPr>
          <p:cNvPr id="1712" name="Google Shape;1712;p135" title="Screen Shot 2025-09-15 at 12.31.47 PM.png"/>
          <p:cNvPicPr preferRelativeResize="0"/>
          <p:nvPr/>
        </p:nvPicPr>
        <p:blipFill>
          <a:blip r:embed="rId4">
            <a:alphaModFix/>
          </a:blip>
          <a:stretch>
            <a:fillRect/>
          </a:stretch>
        </p:blipFill>
        <p:spPr>
          <a:xfrm>
            <a:off x="1250125" y="1137712"/>
            <a:ext cx="7210475" cy="3417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136"/>
          <p:cNvSpPr txBox="1"/>
          <p:nvPr>
            <p:ph type="title"/>
          </p:nvPr>
        </p:nvSpPr>
        <p:spPr>
          <a:xfrm>
            <a:off x="702825" y="479225"/>
            <a:ext cx="7651500" cy="225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u="sng"/>
              <a:t>Office Hours:</a:t>
            </a:r>
            <a:endParaRPr sz="4800" u="sng"/>
          </a:p>
          <a:p>
            <a:pPr indent="0" lvl="0" marL="0" rtl="0" algn="ctr">
              <a:spcBef>
                <a:spcPts val="0"/>
              </a:spcBef>
              <a:spcAft>
                <a:spcPts val="0"/>
              </a:spcAft>
              <a:buNone/>
            </a:pPr>
            <a:r>
              <a:rPr lang="en" sz="3900"/>
              <a:t>Tuesdays - </a:t>
            </a:r>
            <a:r>
              <a:rPr lang="en" sz="3400">
                <a:latin typeface="Alegreya Sans"/>
                <a:ea typeface="Alegreya Sans"/>
                <a:cs typeface="Alegreya Sans"/>
                <a:sym typeface="Alegreya Sans"/>
              </a:rPr>
              <a:t>Ms. Willis, </a:t>
            </a:r>
            <a:r>
              <a:rPr lang="en" sz="3400">
                <a:highlight>
                  <a:schemeClr val="lt1"/>
                </a:highlight>
                <a:latin typeface="Alegreya Sans"/>
                <a:ea typeface="Alegreya Sans"/>
                <a:cs typeface="Alegreya Sans"/>
                <a:sym typeface="Alegreya Sans"/>
              </a:rPr>
              <a:t>Ms. Oyarijivbie</a:t>
            </a:r>
            <a:endParaRPr sz="3400">
              <a:highlight>
                <a:schemeClr val="lt1"/>
              </a:highlight>
              <a:latin typeface="Alegreya Sans"/>
              <a:ea typeface="Alegreya Sans"/>
              <a:cs typeface="Alegreya Sans"/>
              <a:sym typeface="Alegreya Sans"/>
            </a:endParaRPr>
          </a:p>
          <a:p>
            <a:pPr indent="0" lvl="0" marL="0" rtl="0" algn="ctr">
              <a:spcBef>
                <a:spcPts val="0"/>
              </a:spcBef>
              <a:spcAft>
                <a:spcPts val="0"/>
              </a:spcAft>
              <a:buNone/>
            </a:pPr>
            <a:r>
              <a:rPr lang="en" sz="3900"/>
              <a:t>Wednesdays - </a:t>
            </a:r>
            <a:r>
              <a:rPr lang="en" sz="3900">
                <a:latin typeface="Alegreya Sans"/>
                <a:ea typeface="Alegreya Sans"/>
                <a:cs typeface="Alegreya Sans"/>
                <a:sym typeface="Alegreya Sans"/>
              </a:rPr>
              <a:t>Ms. Hernandez</a:t>
            </a:r>
            <a:endParaRPr sz="3400">
              <a:highlight>
                <a:schemeClr val="lt1"/>
              </a:highlight>
              <a:latin typeface="Alegreya Sans"/>
              <a:ea typeface="Alegreya Sans"/>
              <a:cs typeface="Alegreya Sans"/>
              <a:sym typeface="Alegreya Sans"/>
            </a:endParaRPr>
          </a:p>
          <a:p>
            <a:pPr indent="0" lvl="0" marL="0" rtl="0" algn="ctr">
              <a:spcBef>
                <a:spcPts val="0"/>
              </a:spcBef>
              <a:spcAft>
                <a:spcPts val="0"/>
              </a:spcAft>
              <a:buNone/>
            </a:pPr>
            <a:r>
              <a:rPr lang="en" sz="3900"/>
              <a:t>Thursdays - </a:t>
            </a:r>
            <a:r>
              <a:rPr lang="en" sz="3400">
                <a:latin typeface="Alegreya Sans"/>
                <a:ea typeface="Alegreya Sans"/>
                <a:cs typeface="Alegreya Sans"/>
                <a:sym typeface="Alegreya Sans"/>
              </a:rPr>
              <a:t>Ms. Ahmed</a:t>
            </a:r>
            <a:endParaRPr sz="3400">
              <a:latin typeface="Alegreya Sans"/>
              <a:ea typeface="Alegreya Sans"/>
              <a:cs typeface="Alegreya Sans"/>
              <a:sym typeface="Alegreya Sans"/>
            </a:endParaRPr>
          </a:p>
        </p:txBody>
      </p:sp>
      <p:sp>
        <p:nvSpPr>
          <p:cNvPr id="1718" name="Google Shape;1718;p136"/>
          <p:cNvSpPr txBox="1"/>
          <p:nvPr>
            <p:ph idx="1" type="subTitle"/>
          </p:nvPr>
        </p:nvSpPr>
        <p:spPr>
          <a:xfrm>
            <a:off x="1462575" y="2841500"/>
            <a:ext cx="6132000" cy="193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Please feel free to reach out to us if you have any questions or concerns!</a:t>
            </a:r>
            <a:endParaRPr b="1" sz="2000"/>
          </a:p>
          <a:p>
            <a:pPr indent="0" lvl="0" marL="0" rtl="0" algn="ctr">
              <a:spcBef>
                <a:spcPts val="0"/>
              </a:spcBef>
              <a:spcAft>
                <a:spcPts val="0"/>
              </a:spcAft>
              <a:buNone/>
            </a:pPr>
            <a:r>
              <a:rPr lang="en" sz="1800" u="sng">
                <a:hlinkClick r:id="rId3"/>
              </a:rPr>
              <a:t>nahmed@ms447.org</a:t>
            </a:r>
            <a:r>
              <a:rPr lang="en" sz="1800"/>
              <a:t> </a:t>
            </a:r>
            <a:endParaRPr sz="1800"/>
          </a:p>
          <a:p>
            <a:pPr indent="0" lvl="0" marL="0" rtl="0" algn="ctr">
              <a:spcBef>
                <a:spcPts val="0"/>
              </a:spcBef>
              <a:spcAft>
                <a:spcPts val="0"/>
              </a:spcAft>
              <a:buNone/>
            </a:pPr>
            <a:r>
              <a:rPr lang="en" sz="1800" u="sng">
                <a:solidFill>
                  <a:schemeClr val="hlink"/>
                </a:solidFill>
                <a:hlinkClick r:id="rId4"/>
              </a:rPr>
              <a:t>cwillis@ms447.org</a:t>
            </a:r>
            <a:endParaRPr sz="1800"/>
          </a:p>
          <a:p>
            <a:pPr indent="0" lvl="0" marL="0" rtl="0" algn="ctr">
              <a:spcBef>
                <a:spcPts val="0"/>
              </a:spcBef>
              <a:spcAft>
                <a:spcPts val="0"/>
              </a:spcAft>
              <a:buNone/>
            </a:pPr>
            <a:r>
              <a:rPr lang="en" sz="1800" u="sng">
                <a:solidFill>
                  <a:schemeClr val="hlink"/>
                </a:solidFill>
                <a:hlinkClick r:id="rId5"/>
              </a:rPr>
              <a:t>ghernandez@ms447.org</a:t>
            </a:r>
            <a:endParaRPr sz="1800"/>
          </a:p>
          <a:p>
            <a:pPr indent="0" lvl="0" marL="0" rtl="0" algn="ctr">
              <a:spcBef>
                <a:spcPts val="0"/>
              </a:spcBef>
              <a:spcAft>
                <a:spcPts val="0"/>
              </a:spcAft>
              <a:buNone/>
            </a:pPr>
            <a:r>
              <a:rPr lang="en" sz="1800" u="sng">
                <a:solidFill>
                  <a:schemeClr val="hlink"/>
                </a:solidFill>
                <a:hlinkClick r:id="rId6"/>
              </a:rPr>
              <a:t>eoyarij@ms447.org </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pic>
        <p:nvPicPr>
          <p:cNvPr id="1723" name="Google Shape;1723;p137"/>
          <p:cNvPicPr preferRelativeResize="0"/>
          <p:nvPr/>
        </p:nvPicPr>
        <p:blipFill>
          <a:blip r:embed="rId3">
            <a:alphaModFix/>
          </a:blip>
          <a:stretch>
            <a:fillRect/>
          </a:stretch>
        </p:blipFill>
        <p:spPr>
          <a:xfrm>
            <a:off x="-139600" y="1156949"/>
            <a:ext cx="2891426" cy="3730149"/>
          </a:xfrm>
          <a:prstGeom prst="rect">
            <a:avLst/>
          </a:prstGeom>
          <a:noFill/>
          <a:ln>
            <a:noFill/>
          </a:ln>
        </p:spPr>
      </p:pic>
      <p:pic>
        <p:nvPicPr>
          <p:cNvPr id="1724" name="Google Shape;1724;p137"/>
          <p:cNvPicPr preferRelativeResize="0"/>
          <p:nvPr/>
        </p:nvPicPr>
        <p:blipFill>
          <a:blip r:embed="rId4">
            <a:alphaModFix/>
          </a:blip>
          <a:stretch>
            <a:fillRect/>
          </a:stretch>
        </p:blipFill>
        <p:spPr>
          <a:xfrm>
            <a:off x="-22600" y="3856961"/>
            <a:ext cx="1471654" cy="1030150"/>
          </a:xfrm>
          <a:prstGeom prst="rect">
            <a:avLst/>
          </a:prstGeom>
          <a:noFill/>
          <a:ln>
            <a:noFill/>
          </a:ln>
        </p:spPr>
      </p:pic>
      <p:pic>
        <p:nvPicPr>
          <p:cNvPr id="1725" name="Google Shape;1725;p137"/>
          <p:cNvPicPr preferRelativeResize="0"/>
          <p:nvPr/>
        </p:nvPicPr>
        <p:blipFill>
          <a:blip r:embed="rId5">
            <a:alphaModFix/>
          </a:blip>
          <a:stretch>
            <a:fillRect/>
          </a:stretch>
        </p:blipFill>
        <p:spPr>
          <a:xfrm flipH="1" rot="-7301516">
            <a:off x="5398874" y="-214642"/>
            <a:ext cx="627226" cy="403660"/>
          </a:xfrm>
          <a:prstGeom prst="rect">
            <a:avLst/>
          </a:prstGeom>
          <a:noFill/>
          <a:ln>
            <a:noFill/>
          </a:ln>
        </p:spPr>
      </p:pic>
      <p:pic>
        <p:nvPicPr>
          <p:cNvPr id="1726" name="Google Shape;1726;p137"/>
          <p:cNvPicPr preferRelativeResize="0"/>
          <p:nvPr/>
        </p:nvPicPr>
        <p:blipFill>
          <a:blip r:embed="rId5">
            <a:alphaModFix/>
          </a:blip>
          <a:stretch>
            <a:fillRect/>
          </a:stretch>
        </p:blipFill>
        <p:spPr>
          <a:xfrm rot="7301480">
            <a:off x="732009" y="609459"/>
            <a:ext cx="515533" cy="331775"/>
          </a:xfrm>
          <a:prstGeom prst="rect">
            <a:avLst/>
          </a:prstGeom>
          <a:noFill/>
          <a:ln>
            <a:noFill/>
          </a:ln>
        </p:spPr>
      </p:pic>
      <p:pic>
        <p:nvPicPr>
          <p:cNvPr id="1727" name="Google Shape;1727;p137"/>
          <p:cNvPicPr preferRelativeResize="0"/>
          <p:nvPr/>
        </p:nvPicPr>
        <p:blipFill>
          <a:blip r:embed="rId5">
            <a:alphaModFix/>
          </a:blip>
          <a:stretch>
            <a:fillRect/>
          </a:stretch>
        </p:blipFill>
        <p:spPr>
          <a:xfrm rot="7301480">
            <a:off x="8798971" y="1897384"/>
            <a:ext cx="515533" cy="331775"/>
          </a:xfrm>
          <a:prstGeom prst="rect">
            <a:avLst/>
          </a:prstGeom>
          <a:noFill/>
          <a:ln>
            <a:noFill/>
          </a:ln>
        </p:spPr>
      </p:pic>
      <p:pic>
        <p:nvPicPr>
          <p:cNvPr id="1728" name="Google Shape;1728;p137"/>
          <p:cNvPicPr preferRelativeResize="0"/>
          <p:nvPr/>
        </p:nvPicPr>
        <p:blipFill>
          <a:blip r:embed="rId5">
            <a:alphaModFix/>
          </a:blip>
          <a:stretch>
            <a:fillRect/>
          </a:stretch>
        </p:blipFill>
        <p:spPr>
          <a:xfrm flipH="1" rot="-7301473">
            <a:off x="2459605" y="3902939"/>
            <a:ext cx="458888" cy="295320"/>
          </a:xfrm>
          <a:prstGeom prst="rect">
            <a:avLst/>
          </a:prstGeom>
          <a:noFill/>
          <a:ln>
            <a:noFill/>
          </a:ln>
        </p:spPr>
      </p:pic>
      <p:pic>
        <p:nvPicPr>
          <p:cNvPr id="1729" name="Google Shape;1729;p137"/>
          <p:cNvPicPr preferRelativeResize="0"/>
          <p:nvPr/>
        </p:nvPicPr>
        <p:blipFill>
          <a:blip r:embed="rId6">
            <a:alphaModFix/>
          </a:blip>
          <a:stretch>
            <a:fillRect/>
          </a:stretch>
        </p:blipFill>
        <p:spPr>
          <a:xfrm>
            <a:off x="1538752" y="4083175"/>
            <a:ext cx="993823" cy="930724"/>
          </a:xfrm>
          <a:prstGeom prst="rect">
            <a:avLst/>
          </a:prstGeom>
          <a:noFill/>
          <a:ln>
            <a:noFill/>
          </a:ln>
        </p:spPr>
      </p:pic>
      <p:sp>
        <p:nvSpPr>
          <p:cNvPr id="1730" name="Google Shape;1730;p137"/>
          <p:cNvSpPr txBox="1"/>
          <p:nvPr>
            <p:ph type="title"/>
          </p:nvPr>
        </p:nvSpPr>
        <p:spPr>
          <a:xfrm>
            <a:off x="2347950" y="707775"/>
            <a:ext cx="6612900" cy="410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300"/>
              <a:t>Thanks!</a:t>
            </a:r>
            <a:endParaRPr sz="9300"/>
          </a:p>
          <a:p>
            <a:pPr indent="0" lvl="0" marL="0" rtl="0" algn="ctr">
              <a:spcBef>
                <a:spcPts val="0"/>
              </a:spcBef>
              <a:spcAft>
                <a:spcPts val="0"/>
              </a:spcAft>
              <a:buNone/>
            </a:pPr>
            <a:r>
              <a:rPr lang="en" sz="2800">
                <a:latin typeface="Alegreya Sans"/>
                <a:ea typeface="Alegreya Sans"/>
                <a:cs typeface="Alegreya Sans"/>
                <a:sym typeface="Alegreya Sans"/>
              </a:rPr>
              <a:t>See you for Student Led Conferences on November 13th.</a:t>
            </a:r>
            <a:endParaRPr sz="2800">
              <a:latin typeface="Alegreya Sans"/>
              <a:ea typeface="Alegreya Sans"/>
              <a:cs typeface="Alegreya Sans"/>
              <a:sym typeface="Alegreya Sans"/>
            </a:endParaRPr>
          </a:p>
          <a:p>
            <a:pPr indent="0" lvl="0" marL="0" rtl="0" algn="ctr">
              <a:spcBef>
                <a:spcPts val="0"/>
              </a:spcBef>
              <a:spcAft>
                <a:spcPts val="0"/>
              </a:spcAft>
              <a:buNone/>
            </a:pPr>
            <a:r>
              <a:t/>
            </a:r>
            <a:endParaRPr sz="2800">
              <a:latin typeface="Alegreya Sans"/>
              <a:ea typeface="Alegreya Sans"/>
              <a:cs typeface="Alegreya Sans"/>
              <a:sym typeface="Alegreya Sans"/>
            </a:endParaRPr>
          </a:p>
          <a:p>
            <a:pPr indent="0" lvl="0" marL="0" rtl="0" algn="ctr">
              <a:spcBef>
                <a:spcPts val="0"/>
              </a:spcBef>
              <a:spcAft>
                <a:spcPts val="0"/>
              </a:spcAft>
              <a:buNone/>
            </a:pPr>
            <a:r>
              <a:rPr lang="en" sz="2800">
                <a:latin typeface="Alegreya Sans"/>
                <a:ea typeface="Alegreya Sans"/>
                <a:cs typeface="Alegreya Sans"/>
                <a:sym typeface="Alegreya Sans"/>
              </a:rPr>
              <a:t>Visit our website:</a:t>
            </a:r>
            <a:endParaRPr sz="2800">
              <a:latin typeface="Alegreya Sans"/>
              <a:ea typeface="Alegreya Sans"/>
              <a:cs typeface="Alegreya Sans"/>
              <a:sym typeface="Alegreya Sans"/>
            </a:endParaRPr>
          </a:p>
          <a:p>
            <a:pPr indent="0" lvl="0" marL="0" rtl="0" algn="ctr">
              <a:spcBef>
                <a:spcPts val="0"/>
              </a:spcBef>
              <a:spcAft>
                <a:spcPts val="0"/>
              </a:spcAft>
              <a:buNone/>
            </a:pPr>
            <a:r>
              <a:rPr lang="en" sz="2800" u="sng">
                <a:solidFill>
                  <a:schemeClr val="hlink"/>
                </a:solidFill>
                <a:latin typeface="Alegreya Sans"/>
                <a:ea typeface="Alegreya Sans"/>
                <a:cs typeface="Alegreya Sans"/>
                <a:sym typeface="Alegreya Sans"/>
                <a:hlinkClick r:id="rId7"/>
              </a:rPr>
              <a:t>www.ms447.org</a:t>
            </a:r>
            <a:endParaRPr sz="2800">
              <a:latin typeface="Alegreya Sans"/>
              <a:ea typeface="Alegreya Sans"/>
              <a:cs typeface="Alegreya Sans"/>
              <a:sym typeface="Alegreya Sans"/>
            </a:endParaRPr>
          </a:p>
          <a:p>
            <a:pPr indent="0" lvl="0" marL="0" rtl="0" algn="ctr">
              <a:spcBef>
                <a:spcPts val="0"/>
              </a:spcBef>
              <a:spcAft>
                <a:spcPts val="0"/>
              </a:spcAft>
              <a:buNone/>
            </a:pPr>
            <a:r>
              <a:t/>
            </a:r>
            <a:endParaRPr sz="2800">
              <a:latin typeface="Alegreya Sans"/>
              <a:ea typeface="Alegreya Sans"/>
              <a:cs typeface="Alegreya Sans"/>
              <a:sym typeface="Alegreya Sans"/>
            </a:endParaRPr>
          </a:p>
          <a:p>
            <a:pPr indent="0" lvl="0" marL="0" rtl="0" algn="ctr">
              <a:spcBef>
                <a:spcPts val="0"/>
              </a:spcBef>
              <a:spcAft>
                <a:spcPts val="0"/>
              </a:spcAft>
              <a:buNone/>
            </a:pPr>
            <a:r>
              <a:t/>
            </a:r>
            <a:endParaRPr sz="9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82"/>
          <p:cNvSpPr txBox="1"/>
          <p:nvPr>
            <p:ph type="title"/>
          </p:nvPr>
        </p:nvSpPr>
        <p:spPr>
          <a:xfrm>
            <a:off x="221950" y="764425"/>
            <a:ext cx="5936700" cy="136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t>School Counselor</a:t>
            </a:r>
            <a:endParaRPr sz="5900"/>
          </a:p>
        </p:txBody>
      </p:sp>
      <p:sp>
        <p:nvSpPr>
          <p:cNvPr id="1083" name="Google Shape;1083;p82"/>
          <p:cNvSpPr txBox="1"/>
          <p:nvPr>
            <p:ph idx="2" type="title"/>
          </p:nvPr>
        </p:nvSpPr>
        <p:spPr>
          <a:xfrm>
            <a:off x="1101727" y="2205500"/>
            <a:ext cx="53661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latin typeface="Alegreya Sans"/>
                <a:ea typeface="Alegreya Sans"/>
                <a:cs typeface="Alegreya Sans"/>
                <a:sym typeface="Alegreya Sans"/>
              </a:rPr>
              <a:t>Star Corvinelli</a:t>
            </a:r>
            <a:endParaRPr sz="4300">
              <a:latin typeface="Alegreya Sans"/>
              <a:ea typeface="Alegreya Sans"/>
              <a:cs typeface="Alegreya Sans"/>
              <a:sym typeface="Alegreya Sans"/>
            </a:endParaRPr>
          </a:p>
        </p:txBody>
      </p:sp>
      <p:sp>
        <p:nvSpPr>
          <p:cNvPr id="1084" name="Google Shape;1084;p82"/>
          <p:cNvSpPr txBox="1"/>
          <p:nvPr>
            <p:ph idx="1" type="subTitle"/>
          </p:nvPr>
        </p:nvSpPr>
        <p:spPr>
          <a:xfrm>
            <a:off x="885363" y="3256200"/>
            <a:ext cx="5067600" cy="3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Contact:  scorvinelli@ms447.org</a:t>
            </a:r>
            <a:endParaRPr/>
          </a:p>
        </p:txBody>
      </p:sp>
      <p:pic>
        <p:nvPicPr>
          <p:cNvPr id="1085" name="Google Shape;1085;p82"/>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086" name="Google Shape;1086;p82"/>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087" name="Google Shape;1087;p82"/>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088" name="Google Shape;1088;p82"/>
          <p:cNvPicPr preferRelativeResize="0"/>
          <p:nvPr/>
        </p:nvPicPr>
        <p:blipFill>
          <a:blip r:embed="rId3">
            <a:alphaModFix/>
          </a:blip>
          <a:stretch>
            <a:fillRect/>
          </a:stretch>
        </p:blipFill>
        <p:spPr>
          <a:xfrm flipH="1" rot="-7301516">
            <a:off x="1124599" y="-32892"/>
            <a:ext cx="627226" cy="403660"/>
          </a:xfrm>
          <a:prstGeom prst="rect">
            <a:avLst/>
          </a:prstGeom>
          <a:noFill/>
          <a:ln>
            <a:noFill/>
          </a:ln>
        </p:spPr>
      </p:pic>
      <p:pic>
        <p:nvPicPr>
          <p:cNvPr id="1089" name="Google Shape;1089;p82"/>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090" name="Google Shape;1090;p82"/>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091" name="Google Shape;1091;p82"/>
          <p:cNvPicPr preferRelativeResize="0"/>
          <p:nvPr/>
        </p:nvPicPr>
        <p:blipFill>
          <a:blip r:embed="rId6">
            <a:alphaModFix/>
          </a:blip>
          <a:stretch>
            <a:fillRect/>
          </a:stretch>
        </p:blipFill>
        <p:spPr>
          <a:xfrm>
            <a:off x="5944283" y="1266965"/>
            <a:ext cx="339650" cy="357883"/>
          </a:xfrm>
          <a:prstGeom prst="rect">
            <a:avLst/>
          </a:prstGeom>
          <a:noFill/>
          <a:ln>
            <a:noFill/>
          </a:ln>
        </p:spPr>
      </p:pic>
      <p:sp>
        <p:nvSpPr>
          <p:cNvPr id="1092" name="Google Shape;1092;p82"/>
          <p:cNvSpPr/>
          <p:nvPr/>
        </p:nvSpPr>
        <p:spPr>
          <a:xfrm>
            <a:off x="488500" y="3796275"/>
            <a:ext cx="19386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Exploration</a:t>
            </a:r>
            <a:endParaRPr b="1" sz="1600">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83"/>
          <p:cNvSpPr txBox="1"/>
          <p:nvPr>
            <p:ph type="title"/>
          </p:nvPr>
        </p:nvSpPr>
        <p:spPr>
          <a:xfrm>
            <a:off x="657100" y="169439"/>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High School Application Timeline &amp; Important Information</a:t>
            </a:r>
            <a:r>
              <a:rPr lang="en" sz="2500"/>
              <a:t>:</a:t>
            </a:r>
            <a:endParaRPr sz="2500"/>
          </a:p>
        </p:txBody>
      </p:sp>
      <p:sp>
        <p:nvSpPr>
          <p:cNvPr id="1098" name="Google Shape;1098;p83"/>
          <p:cNvSpPr txBox="1"/>
          <p:nvPr>
            <p:ph idx="1" type="subTitle"/>
          </p:nvPr>
        </p:nvSpPr>
        <p:spPr>
          <a:xfrm>
            <a:off x="1178125" y="774250"/>
            <a:ext cx="7056300" cy="4369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Font typeface="Century Gothic"/>
              <a:buChar char="○"/>
            </a:pPr>
            <a:r>
              <a:rPr lang="en" sz="1100">
                <a:latin typeface="Century Gothic"/>
                <a:ea typeface="Century Gothic"/>
                <a:cs typeface="Century Gothic"/>
                <a:sym typeface="Century Gothic"/>
              </a:rPr>
              <a:t>Look out for</a:t>
            </a:r>
            <a:r>
              <a:rPr b="1" lang="en" sz="1100">
                <a:latin typeface="Century Gothic"/>
                <a:ea typeface="Century Gothic"/>
                <a:cs typeface="Century Gothic"/>
                <a:sym typeface="Century Gothic"/>
              </a:rPr>
              <a:t> High School emails from Star,</a:t>
            </a:r>
            <a:r>
              <a:rPr lang="en" sz="1100">
                <a:latin typeface="Century Gothic"/>
                <a:ea typeface="Century Gothic"/>
                <a:cs typeface="Century Gothic"/>
                <a:sym typeface="Century Gothic"/>
              </a:rPr>
              <a:t> all posted on </a:t>
            </a:r>
            <a:r>
              <a:rPr lang="en" sz="1100" u="sng">
                <a:latin typeface="Century Gothic"/>
                <a:ea typeface="Century Gothic"/>
                <a:cs typeface="Century Gothic"/>
                <a:sym typeface="Century Gothic"/>
                <a:hlinkClick r:id="rId3"/>
              </a:rPr>
              <a:t>www.ms447.org</a:t>
            </a:r>
            <a:r>
              <a:rPr lang="en" sz="1100">
                <a:latin typeface="Century Gothic"/>
                <a:ea typeface="Century Gothic"/>
                <a:cs typeface="Century Gothic"/>
                <a:sym typeface="Century Gothic"/>
              </a:rPr>
              <a:t> </a:t>
            </a:r>
            <a:endParaRPr sz="1100">
              <a:latin typeface="Century Gothic"/>
              <a:ea typeface="Century Gothic"/>
              <a:cs typeface="Century Gothic"/>
              <a:sym typeface="Century Gothic"/>
            </a:endParaRPr>
          </a:p>
          <a:p>
            <a:pPr indent="-298450" lvl="0" marL="457200" rtl="0" algn="l">
              <a:spcBef>
                <a:spcPts val="0"/>
              </a:spcBef>
              <a:spcAft>
                <a:spcPts val="0"/>
              </a:spcAft>
              <a:buSzPts val="1100"/>
              <a:buFont typeface="Century Gothic"/>
              <a:buChar char="○"/>
            </a:pPr>
            <a:r>
              <a:rPr lang="en" sz="1100">
                <a:solidFill>
                  <a:srgbClr val="000000"/>
                </a:solidFill>
                <a:latin typeface="Century Gothic"/>
                <a:ea typeface="Century Gothic"/>
                <a:cs typeface="Century Gothic"/>
                <a:sym typeface="Century Gothic"/>
              </a:rPr>
              <a:t>Students can attend</a:t>
            </a:r>
            <a:r>
              <a:rPr b="1" lang="en" sz="1100">
                <a:solidFill>
                  <a:srgbClr val="000000"/>
                </a:solidFill>
                <a:latin typeface="Century Gothic"/>
                <a:ea typeface="Century Gothic"/>
                <a:cs typeface="Century Gothic"/>
                <a:sym typeface="Century Gothic"/>
              </a:rPr>
              <a:t> Star’s lunchtime office hours</a:t>
            </a:r>
            <a:r>
              <a:rPr lang="en" sz="1100">
                <a:solidFill>
                  <a:srgbClr val="000000"/>
                </a:solidFill>
                <a:latin typeface="Century Gothic"/>
                <a:ea typeface="Century Gothic"/>
                <a:cs typeface="Century Gothic"/>
                <a:sym typeface="Century Gothic"/>
              </a:rPr>
              <a:t> to ask any questions about their application.</a:t>
            </a:r>
            <a:endParaRPr sz="1100">
              <a:latin typeface="Century Gothic"/>
              <a:ea typeface="Century Gothic"/>
              <a:cs typeface="Century Gothic"/>
              <a:sym typeface="Century Gothic"/>
            </a:endParaRPr>
          </a:p>
          <a:p>
            <a:pPr indent="-298450" lvl="0" marL="457200" rtl="0" algn="l">
              <a:spcBef>
                <a:spcPts val="0"/>
              </a:spcBef>
              <a:spcAft>
                <a:spcPts val="0"/>
              </a:spcAft>
              <a:buSzPts val="1100"/>
              <a:buFont typeface="Century Gothic"/>
              <a:buChar char="○"/>
            </a:pPr>
            <a:r>
              <a:rPr b="1" lang="en" sz="1100">
                <a:solidFill>
                  <a:srgbClr val="000000"/>
                </a:solidFill>
                <a:latin typeface="Century Gothic"/>
                <a:ea typeface="Century Gothic"/>
                <a:cs typeface="Century Gothic"/>
                <a:sym typeface="Century Gothic"/>
              </a:rPr>
              <a:t>Essay writing session</a:t>
            </a:r>
            <a:r>
              <a:rPr lang="en" sz="1100">
                <a:solidFill>
                  <a:srgbClr val="000000"/>
                </a:solidFill>
                <a:latin typeface="Century Gothic"/>
                <a:ea typeface="Century Gothic"/>
                <a:cs typeface="Century Gothic"/>
                <a:sym typeface="Century Gothic"/>
              </a:rPr>
              <a:t>: Students will work on an essay in lab that can be used for the Common Application essay.</a:t>
            </a:r>
            <a:endParaRPr sz="1100">
              <a:latin typeface="Century Gothic"/>
              <a:ea typeface="Century Gothic"/>
              <a:cs typeface="Century Gothic"/>
              <a:sym typeface="Century Gothic"/>
            </a:endParaRPr>
          </a:p>
          <a:p>
            <a:pPr indent="-298450" lvl="0" marL="457200" rtl="0" algn="l">
              <a:spcBef>
                <a:spcPts val="0"/>
              </a:spcBef>
              <a:spcAft>
                <a:spcPts val="0"/>
              </a:spcAft>
              <a:buSzPts val="1100"/>
              <a:buChar char="○"/>
            </a:pPr>
            <a:r>
              <a:rPr b="1" lang="en" sz="1100">
                <a:solidFill>
                  <a:srgbClr val="000000"/>
                </a:solidFill>
                <a:latin typeface="Century Gothic"/>
                <a:ea typeface="Century Gothic"/>
                <a:cs typeface="Century Gothic"/>
                <a:sym typeface="Century Gothic"/>
              </a:rPr>
              <a:t>Start touring schools</a:t>
            </a:r>
            <a:r>
              <a:rPr lang="en" sz="1100">
                <a:solidFill>
                  <a:srgbClr val="000000"/>
                </a:solidFill>
                <a:latin typeface="Century Gothic"/>
                <a:ea typeface="Century Gothic"/>
                <a:cs typeface="Century Gothic"/>
                <a:sym typeface="Century Gothic"/>
              </a:rPr>
              <a:t> (if possible): Use resources like </a:t>
            </a:r>
            <a:r>
              <a:rPr b="1" lang="en" sz="1100">
                <a:solidFill>
                  <a:srgbClr val="000000"/>
                </a:solidFill>
                <a:latin typeface="Century Gothic"/>
                <a:ea typeface="Century Gothic"/>
                <a:cs typeface="Century Gothic"/>
                <a:sym typeface="Century Gothic"/>
              </a:rPr>
              <a:t>NYC Sift</a:t>
            </a:r>
            <a:r>
              <a:rPr lang="en" sz="1100">
                <a:solidFill>
                  <a:srgbClr val="000000"/>
                </a:solidFill>
                <a:latin typeface="Century Gothic"/>
                <a:ea typeface="Century Gothic"/>
                <a:cs typeface="Century Gothic"/>
                <a:sym typeface="Century Gothic"/>
              </a:rPr>
              <a:t> for up-to-date open house information.</a:t>
            </a:r>
            <a:endParaRPr sz="1100">
              <a:latin typeface="Century Gothic"/>
              <a:ea typeface="Century Gothic"/>
              <a:cs typeface="Century Gothic"/>
              <a:sym typeface="Century Gothic"/>
            </a:endParaRPr>
          </a:p>
          <a:p>
            <a:pPr indent="-298450" lvl="0" marL="457200" rtl="0" algn="l">
              <a:spcBef>
                <a:spcPts val="0"/>
              </a:spcBef>
              <a:spcAft>
                <a:spcPts val="0"/>
              </a:spcAft>
              <a:buSzPts val="1100"/>
              <a:buChar char="○"/>
            </a:pPr>
            <a:r>
              <a:rPr lang="en" sz="1100">
                <a:latin typeface="Century Gothic"/>
                <a:ea typeface="Century Gothic"/>
                <a:cs typeface="Century Gothic"/>
                <a:sym typeface="Century Gothic"/>
              </a:rPr>
              <a:t>Explore the </a:t>
            </a:r>
            <a:r>
              <a:rPr b="1" lang="en" sz="1100" u="sng">
                <a:latin typeface="Century Gothic"/>
                <a:ea typeface="Century Gothic"/>
                <a:cs typeface="Century Gothic"/>
                <a:sym typeface="Century Gothic"/>
                <a:hlinkClick r:id="rId4"/>
              </a:rPr>
              <a:t>High School Directory</a:t>
            </a:r>
            <a:r>
              <a:rPr lang="en" sz="1100">
                <a:latin typeface="Century Gothic"/>
                <a:ea typeface="Century Gothic"/>
                <a:cs typeface="Century Gothic"/>
                <a:sym typeface="Century Gothic"/>
              </a:rPr>
              <a:t> on myschools.</a:t>
            </a:r>
            <a:endParaRPr sz="1100">
              <a:latin typeface="Century Gothic"/>
              <a:ea typeface="Century Gothic"/>
              <a:cs typeface="Century Gothic"/>
              <a:sym typeface="Century Gothic"/>
            </a:endParaRPr>
          </a:p>
          <a:p>
            <a:pPr indent="0" lvl="0" marL="0" rtl="0" algn="l">
              <a:spcBef>
                <a:spcPts val="0"/>
              </a:spcBef>
              <a:spcAft>
                <a:spcPts val="0"/>
              </a:spcAft>
              <a:buNone/>
            </a:pPr>
            <a:r>
              <a:t/>
            </a:r>
            <a:endParaRPr sz="1100">
              <a:latin typeface="Century Gothic"/>
              <a:ea typeface="Century Gothic"/>
              <a:cs typeface="Century Gothic"/>
              <a:sym typeface="Century Gothic"/>
            </a:endParaRPr>
          </a:p>
          <a:p>
            <a:pPr indent="0" lvl="0" marL="0" rtl="0" algn="l">
              <a:spcBef>
                <a:spcPts val="0"/>
              </a:spcBef>
              <a:spcAft>
                <a:spcPts val="0"/>
              </a:spcAft>
              <a:buNone/>
            </a:pPr>
            <a:r>
              <a:rPr b="1" lang="en" sz="1100">
                <a:latin typeface="Century Gothic"/>
                <a:ea typeface="Century Gothic"/>
                <a:cs typeface="Century Gothic"/>
                <a:sym typeface="Century Gothic"/>
              </a:rPr>
              <a:t>Upcoming High School Events</a:t>
            </a:r>
            <a:endParaRPr b="1" sz="1100">
              <a:latin typeface="Century Gothic"/>
              <a:ea typeface="Century Gothic"/>
              <a:cs typeface="Century Gothic"/>
              <a:sym typeface="Century Gothic"/>
            </a:endParaRPr>
          </a:p>
          <a:p>
            <a:pPr indent="0" lvl="0" marL="0" rtl="0" algn="l">
              <a:spcBef>
                <a:spcPts val="0"/>
              </a:spcBef>
              <a:spcAft>
                <a:spcPts val="0"/>
              </a:spcAft>
              <a:buNone/>
            </a:pPr>
            <a:r>
              <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Welcome letters for MySchools are expected to be released the week of </a:t>
            </a:r>
            <a:r>
              <a:rPr b="1" lang="en" sz="1100">
                <a:latin typeface="Century Gothic"/>
                <a:ea typeface="Century Gothic"/>
                <a:cs typeface="Century Gothic"/>
                <a:sym typeface="Century Gothic"/>
              </a:rPr>
              <a:t>September 22nd.</a:t>
            </a:r>
            <a:r>
              <a:rPr lang="en" sz="1100">
                <a:latin typeface="Century Gothic"/>
                <a:ea typeface="Century Gothic"/>
                <a:cs typeface="Century Gothic"/>
                <a:sym typeface="Century Gothic"/>
              </a:rPr>
              <a:t>  </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b="1" lang="en" sz="1100">
                <a:solidFill>
                  <a:srgbClr val="000000"/>
                </a:solidFill>
                <a:latin typeface="Century Gothic"/>
                <a:ea typeface="Century Gothic"/>
                <a:cs typeface="Century Gothic"/>
                <a:sym typeface="Century Gothic"/>
              </a:rPr>
              <a:t>October 7, 2025</a:t>
            </a:r>
            <a:r>
              <a:rPr lang="en" sz="1100">
                <a:solidFill>
                  <a:srgbClr val="000000"/>
                </a:solidFill>
                <a:latin typeface="Century Gothic"/>
                <a:ea typeface="Century Gothic"/>
                <a:cs typeface="Century Gothic"/>
                <a:sym typeface="Century Gothic"/>
              </a:rPr>
              <a:t>: MS 447 High School Zoom Meeting (date confirmation pending).</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Tuesday, </a:t>
            </a:r>
            <a:r>
              <a:rPr b="1" lang="en" sz="1100">
                <a:latin typeface="Century Gothic"/>
                <a:ea typeface="Century Gothic"/>
                <a:cs typeface="Century Gothic"/>
                <a:sym typeface="Century Gothic"/>
              </a:rPr>
              <a:t>October 7, 2025</a:t>
            </a:r>
            <a:r>
              <a:rPr lang="en" sz="1100">
                <a:latin typeface="Century Gothic"/>
                <a:ea typeface="Century Gothic"/>
                <a:cs typeface="Century Gothic"/>
                <a:sym typeface="Century Gothic"/>
              </a:rPr>
              <a:t>:  High School Application, LaGuardia Application, and Specialized High School Admissions Test (SHSAT) registration opens</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Friday, </a:t>
            </a:r>
            <a:r>
              <a:rPr b="1" lang="en" sz="1100">
                <a:latin typeface="Century Gothic"/>
                <a:ea typeface="Century Gothic"/>
                <a:cs typeface="Century Gothic"/>
                <a:sym typeface="Century Gothic"/>
              </a:rPr>
              <a:t>October 31, 2025</a:t>
            </a:r>
            <a:r>
              <a:rPr lang="en" sz="1100">
                <a:latin typeface="Century Gothic"/>
                <a:ea typeface="Century Gothic"/>
                <a:cs typeface="Century Gothic"/>
                <a:sym typeface="Century Gothic"/>
              </a:rPr>
              <a:t> SHSAT registration closes</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Wednesday, </a:t>
            </a:r>
            <a:r>
              <a:rPr b="1" lang="en" sz="1100">
                <a:latin typeface="Century Gothic"/>
                <a:ea typeface="Century Gothic"/>
                <a:cs typeface="Century Gothic"/>
                <a:sym typeface="Century Gothic"/>
              </a:rPr>
              <a:t>November 12, 2025</a:t>
            </a:r>
            <a:r>
              <a:rPr lang="en" sz="1100">
                <a:latin typeface="Century Gothic"/>
                <a:ea typeface="Century Gothic"/>
                <a:cs typeface="Century Gothic"/>
                <a:sym typeface="Century Gothic"/>
              </a:rPr>
              <a:t>:  SHSAT administered for interested students at MS 447</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Wednesday,</a:t>
            </a:r>
            <a:r>
              <a:rPr b="1" lang="en" sz="1100">
                <a:latin typeface="Century Gothic"/>
                <a:ea typeface="Century Gothic"/>
                <a:cs typeface="Century Gothic"/>
                <a:sym typeface="Century Gothic"/>
              </a:rPr>
              <a:t> December 3, 2025</a:t>
            </a:r>
            <a:r>
              <a:rPr lang="en" sz="1100">
                <a:latin typeface="Century Gothic"/>
                <a:ea typeface="Century Gothic"/>
                <a:cs typeface="Century Gothic"/>
                <a:sym typeface="Century Gothic"/>
              </a:rPr>
              <a:t> High School &amp; LaGuardia applications close</a:t>
            </a:r>
            <a:endParaRPr sz="1100">
              <a:latin typeface="Century Gothic"/>
              <a:ea typeface="Century Gothic"/>
              <a:cs typeface="Century Gothic"/>
              <a:sym typeface="Century Gothic"/>
            </a:endParaRPr>
          </a:p>
          <a:p>
            <a:pPr indent="-298450" lvl="0" marL="457200" rtl="0" algn="l">
              <a:lnSpc>
                <a:spcPct val="150000"/>
              </a:lnSpc>
              <a:spcBef>
                <a:spcPts val="0"/>
              </a:spcBef>
              <a:spcAft>
                <a:spcPts val="0"/>
              </a:spcAft>
              <a:buSzPts val="1100"/>
              <a:buFont typeface="Century Gothic"/>
              <a:buChar char="○"/>
            </a:pPr>
            <a:r>
              <a:rPr lang="en" sz="1100">
                <a:latin typeface="Century Gothic"/>
                <a:ea typeface="Century Gothic"/>
                <a:cs typeface="Century Gothic"/>
                <a:sym typeface="Century Gothic"/>
              </a:rPr>
              <a:t>Thursday, </a:t>
            </a:r>
            <a:r>
              <a:rPr b="1" lang="en" sz="1100">
                <a:latin typeface="Century Gothic"/>
                <a:ea typeface="Century Gothic"/>
                <a:cs typeface="Century Gothic"/>
                <a:sym typeface="Century Gothic"/>
              </a:rPr>
              <a:t>March 5, 2026</a:t>
            </a:r>
            <a:r>
              <a:rPr lang="en" sz="1100">
                <a:latin typeface="Century Gothic"/>
                <a:ea typeface="Century Gothic"/>
                <a:cs typeface="Century Gothic"/>
                <a:sym typeface="Century Gothic"/>
              </a:rPr>
              <a:t>:  High School offer release</a:t>
            </a:r>
            <a:endParaRPr sz="1100">
              <a:latin typeface="Century Gothic"/>
              <a:ea typeface="Century Gothic"/>
              <a:cs typeface="Century Gothic"/>
              <a:sym typeface="Century Gothic"/>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100">
                <a:solidFill>
                  <a:srgbClr val="000000"/>
                </a:solidFill>
                <a:latin typeface="Century Gothic"/>
                <a:ea typeface="Century Gothic"/>
                <a:cs typeface="Century Gothic"/>
                <a:sym typeface="Century Gothic"/>
              </a:rPr>
              <a:t>Please note these dates are subject to change.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1200">
              <a:solidFill>
                <a:srgbClr val="333333"/>
              </a:solidFill>
              <a:highlight>
                <a:srgbClr val="FFFFFF"/>
              </a:highlight>
              <a:latin typeface="Century Gothic"/>
              <a:ea typeface="Century Gothic"/>
              <a:cs typeface="Century Gothic"/>
              <a:sym typeface="Century Gothic"/>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99" name="Google Shape;1099;p83"/>
          <p:cNvPicPr preferRelativeResize="0"/>
          <p:nvPr/>
        </p:nvPicPr>
        <p:blipFill>
          <a:blip r:embed="rId5">
            <a:alphaModFix/>
          </a:blip>
          <a:stretch>
            <a:fillRect/>
          </a:stretch>
        </p:blipFill>
        <p:spPr>
          <a:xfrm flipH="1" rot="-7461474">
            <a:off x="7175614" y="3949345"/>
            <a:ext cx="561595" cy="361432"/>
          </a:xfrm>
          <a:prstGeom prst="rect">
            <a:avLst/>
          </a:prstGeom>
          <a:noFill/>
          <a:ln>
            <a:noFill/>
          </a:ln>
        </p:spPr>
      </p:pic>
      <p:pic>
        <p:nvPicPr>
          <p:cNvPr id="1100" name="Google Shape;1100;p83"/>
          <p:cNvPicPr preferRelativeResize="0"/>
          <p:nvPr/>
        </p:nvPicPr>
        <p:blipFill>
          <a:blip r:embed="rId5">
            <a:alphaModFix/>
          </a:blip>
          <a:stretch>
            <a:fillRect/>
          </a:stretch>
        </p:blipFill>
        <p:spPr>
          <a:xfrm rot="7461435">
            <a:off x="5584769" y="4295071"/>
            <a:ext cx="441334" cy="2840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84"/>
          <p:cNvSpPr txBox="1"/>
          <p:nvPr>
            <p:ph type="title"/>
          </p:nvPr>
        </p:nvSpPr>
        <p:spPr>
          <a:xfrm>
            <a:off x="356108" y="169075"/>
            <a:ext cx="43329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900"/>
              <a:t>Exploration</a:t>
            </a:r>
            <a:endParaRPr sz="5900"/>
          </a:p>
        </p:txBody>
      </p:sp>
      <p:sp>
        <p:nvSpPr>
          <p:cNvPr id="1106" name="Google Shape;1106;p84"/>
          <p:cNvSpPr txBox="1"/>
          <p:nvPr>
            <p:ph idx="2" type="title"/>
          </p:nvPr>
        </p:nvSpPr>
        <p:spPr>
          <a:xfrm flipH="1">
            <a:off x="3730350" y="541827"/>
            <a:ext cx="4401600" cy="377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4300">
              <a:latin typeface="Alegreya Sans"/>
              <a:ea typeface="Alegreya Sans"/>
              <a:cs typeface="Alegreya Sans"/>
              <a:sym typeface="Alegreya Sans"/>
            </a:endParaRPr>
          </a:p>
          <a:p>
            <a:pPr indent="0" lvl="0" marL="0" rtl="0" algn="l">
              <a:spcBef>
                <a:spcPts val="0"/>
              </a:spcBef>
              <a:spcAft>
                <a:spcPts val="0"/>
              </a:spcAft>
              <a:buNone/>
            </a:pPr>
            <a:r>
              <a:t/>
            </a:r>
            <a:endParaRPr sz="4300">
              <a:latin typeface="Alegreya Sans"/>
              <a:ea typeface="Alegreya Sans"/>
              <a:cs typeface="Alegreya Sans"/>
              <a:sym typeface="Alegreya Sans"/>
            </a:endParaRPr>
          </a:p>
          <a:p>
            <a:pPr indent="0" lvl="0" marL="0" rtl="0" algn="l">
              <a:spcBef>
                <a:spcPts val="0"/>
              </a:spcBef>
              <a:spcAft>
                <a:spcPts val="0"/>
              </a:spcAft>
              <a:buNone/>
            </a:pPr>
            <a:r>
              <a:t/>
            </a:r>
            <a:endParaRPr sz="2300">
              <a:latin typeface="Alegreya Sans"/>
              <a:ea typeface="Alegreya Sans"/>
              <a:cs typeface="Alegreya Sans"/>
              <a:sym typeface="Alegreya Sans"/>
            </a:endParaRPr>
          </a:p>
          <a:p>
            <a:pPr indent="0" lvl="0" marL="0" rtl="0" algn="l">
              <a:spcBef>
                <a:spcPts val="0"/>
              </a:spcBef>
              <a:spcAft>
                <a:spcPts val="0"/>
              </a:spcAft>
              <a:buNone/>
            </a:pPr>
            <a:r>
              <a:t/>
            </a:r>
            <a:endParaRPr sz="2300">
              <a:latin typeface="Alegreya Sans"/>
              <a:ea typeface="Alegreya Sans"/>
              <a:cs typeface="Alegreya Sans"/>
              <a:sym typeface="Alegreya Sans"/>
            </a:endParaRPr>
          </a:p>
          <a:p>
            <a:pPr indent="0" lvl="0" marL="0" rtl="0" algn="l">
              <a:spcBef>
                <a:spcPts val="0"/>
              </a:spcBef>
              <a:spcAft>
                <a:spcPts val="0"/>
              </a:spcAft>
              <a:buNone/>
            </a:pPr>
            <a:r>
              <a:t/>
            </a:r>
            <a:endParaRPr sz="2300">
              <a:latin typeface="Alegreya Sans"/>
              <a:ea typeface="Alegreya Sans"/>
              <a:cs typeface="Alegreya Sans"/>
              <a:sym typeface="Alegreya Sans"/>
            </a:endParaRPr>
          </a:p>
          <a:p>
            <a:pPr indent="0" lvl="0" marL="0" rtl="0" algn="l">
              <a:spcBef>
                <a:spcPts val="0"/>
              </a:spcBef>
              <a:spcAft>
                <a:spcPts val="0"/>
              </a:spcAft>
              <a:buNone/>
            </a:pPr>
            <a:r>
              <a:rPr lang="en" sz="2700"/>
              <a:t>Dave Grosshandler </a:t>
            </a:r>
            <a:endParaRPr sz="2700"/>
          </a:p>
          <a:p>
            <a:pPr indent="0" lvl="0" marL="0" rtl="0" algn="l">
              <a:spcBef>
                <a:spcPts val="0"/>
              </a:spcBef>
              <a:spcAft>
                <a:spcPts val="0"/>
              </a:spcAft>
              <a:buNone/>
            </a:pPr>
            <a:r>
              <a:rPr lang="en" sz="2700"/>
              <a:t>Joy Canning </a:t>
            </a:r>
            <a:endParaRPr sz="2700"/>
          </a:p>
          <a:p>
            <a:pPr indent="0" lvl="0" marL="0" rtl="0" algn="l">
              <a:spcBef>
                <a:spcPts val="0"/>
              </a:spcBef>
              <a:spcAft>
                <a:spcPts val="0"/>
              </a:spcAft>
              <a:buNone/>
            </a:pPr>
            <a:r>
              <a:rPr lang="en" sz="2700"/>
              <a:t>Matt McGaley </a:t>
            </a:r>
            <a:endParaRPr sz="2700"/>
          </a:p>
          <a:p>
            <a:pPr indent="0" lvl="0" marL="0" rtl="0" algn="l">
              <a:spcBef>
                <a:spcPts val="0"/>
              </a:spcBef>
              <a:spcAft>
                <a:spcPts val="0"/>
              </a:spcAft>
              <a:buNone/>
            </a:pPr>
            <a:r>
              <a:rPr lang="en" sz="2700"/>
              <a:t>Teri Yoshiuchi </a:t>
            </a:r>
            <a:endParaRPr sz="2700"/>
          </a:p>
          <a:p>
            <a:pPr indent="0" lvl="0" marL="0" rtl="0" algn="l">
              <a:spcBef>
                <a:spcPts val="0"/>
              </a:spcBef>
              <a:spcAft>
                <a:spcPts val="0"/>
              </a:spcAft>
              <a:buNone/>
            </a:pPr>
            <a:r>
              <a:rPr lang="en" sz="2700"/>
              <a:t>Theila Smith </a:t>
            </a:r>
            <a:endParaRPr sz="2700"/>
          </a:p>
          <a:p>
            <a:pPr indent="0" lvl="0" marL="0" rtl="0" algn="l">
              <a:spcBef>
                <a:spcPts val="0"/>
              </a:spcBef>
              <a:spcAft>
                <a:spcPts val="0"/>
              </a:spcAft>
              <a:buNone/>
            </a:pPr>
            <a:r>
              <a:rPr lang="en" sz="2700"/>
              <a:t>William Dych </a:t>
            </a:r>
            <a:endParaRPr sz="2700"/>
          </a:p>
          <a:p>
            <a:pPr indent="0" lvl="0" marL="0" rtl="0" algn="l">
              <a:spcBef>
                <a:spcPts val="0"/>
              </a:spcBef>
              <a:spcAft>
                <a:spcPts val="0"/>
              </a:spcAft>
              <a:buNone/>
            </a:pPr>
            <a:r>
              <a:t/>
            </a:r>
            <a:endParaRPr sz="4300">
              <a:latin typeface="Alegreya Sans"/>
              <a:ea typeface="Alegreya Sans"/>
              <a:cs typeface="Alegreya Sans"/>
              <a:sym typeface="Alegreya Sans"/>
            </a:endParaRPr>
          </a:p>
        </p:txBody>
      </p:sp>
      <p:pic>
        <p:nvPicPr>
          <p:cNvPr id="1107" name="Google Shape;1107;p84"/>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1108" name="Google Shape;1108;p84"/>
          <p:cNvPicPr preferRelativeResize="0"/>
          <p:nvPr/>
        </p:nvPicPr>
        <p:blipFill>
          <a:blip r:embed="rId3">
            <a:alphaModFix/>
          </a:blip>
          <a:stretch>
            <a:fillRect/>
          </a:stretch>
        </p:blipFill>
        <p:spPr>
          <a:xfrm flipH="1" rot="-7301516">
            <a:off x="7409849" y="-97267"/>
            <a:ext cx="627226" cy="403660"/>
          </a:xfrm>
          <a:prstGeom prst="rect">
            <a:avLst/>
          </a:prstGeom>
          <a:noFill/>
          <a:ln>
            <a:noFill/>
          </a:ln>
        </p:spPr>
      </p:pic>
      <p:pic>
        <p:nvPicPr>
          <p:cNvPr id="1109" name="Google Shape;1109;p84"/>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1110" name="Google Shape;1110;p84"/>
          <p:cNvPicPr preferRelativeResize="0"/>
          <p:nvPr/>
        </p:nvPicPr>
        <p:blipFill>
          <a:blip r:embed="rId3">
            <a:alphaModFix/>
          </a:blip>
          <a:stretch>
            <a:fillRect/>
          </a:stretch>
        </p:blipFill>
        <p:spPr>
          <a:xfrm flipH="1" rot="-7301516">
            <a:off x="3753224" y="171058"/>
            <a:ext cx="627226" cy="403660"/>
          </a:xfrm>
          <a:prstGeom prst="rect">
            <a:avLst/>
          </a:prstGeom>
          <a:noFill/>
          <a:ln>
            <a:noFill/>
          </a:ln>
        </p:spPr>
      </p:pic>
      <p:pic>
        <p:nvPicPr>
          <p:cNvPr id="1111" name="Google Shape;1111;p84"/>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1112" name="Google Shape;1112;p84"/>
          <p:cNvPicPr preferRelativeResize="0"/>
          <p:nvPr/>
        </p:nvPicPr>
        <p:blipFill>
          <a:blip r:embed="rId5">
            <a:alphaModFix/>
          </a:blip>
          <a:stretch>
            <a:fillRect/>
          </a:stretch>
        </p:blipFill>
        <p:spPr>
          <a:xfrm>
            <a:off x="5808893" y="4469715"/>
            <a:ext cx="610432" cy="619537"/>
          </a:xfrm>
          <a:prstGeom prst="rect">
            <a:avLst/>
          </a:prstGeom>
          <a:noFill/>
          <a:ln>
            <a:noFill/>
          </a:ln>
        </p:spPr>
      </p:pic>
      <p:pic>
        <p:nvPicPr>
          <p:cNvPr id="1113" name="Google Shape;1113;p84"/>
          <p:cNvPicPr preferRelativeResize="0"/>
          <p:nvPr/>
        </p:nvPicPr>
        <p:blipFill>
          <a:blip r:embed="rId6">
            <a:alphaModFix/>
          </a:blip>
          <a:stretch>
            <a:fillRect/>
          </a:stretch>
        </p:blipFill>
        <p:spPr>
          <a:xfrm>
            <a:off x="1548521" y="2521515"/>
            <a:ext cx="339650" cy="357883"/>
          </a:xfrm>
          <a:prstGeom prst="rect">
            <a:avLst/>
          </a:prstGeom>
          <a:noFill/>
          <a:ln>
            <a:noFill/>
          </a:ln>
        </p:spPr>
      </p:pic>
      <p:sp>
        <p:nvSpPr>
          <p:cNvPr id="1114" name="Google Shape;1114;p84"/>
          <p:cNvSpPr/>
          <p:nvPr/>
        </p:nvSpPr>
        <p:spPr>
          <a:xfrm>
            <a:off x="488500" y="3796275"/>
            <a:ext cx="2136300" cy="11037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swald"/>
                <a:ea typeface="Oswald"/>
                <a:cs typeface="Oswald"/>
                <a:sym typeface="Oswald"/>
              </a:rPr>
              <a:t>Up Next: </a:t>
            </a:r>
            <a:endParaRPr b="1" sz="1600">
              <a:latin typeface="Oswald"/>
              <a:ea typeface="Oswald"/>
              <a:cs typeface="Oswald"/>
              <a:sym typeface="Oswald"/>
            </a:endParaRPr>
          </a:p>
          <a:p>
            <a:pPr indent="0" lvl="0" marL="0" rtl="0" algn="ctr">
              <a:spcBef>
                <a:spcPts val="0"/>
              </a:spcBef>
              <a:spcAft>
                <a:spcPts val="0"/>
              </a:spcAft>
              <a:buNone/>
            </a:pPr>
            <a:r>
              <a:rPr b="1" lang="en" sz="1600">
                <a:latin typeface="Oswald"/>
                <a:ea typeface="Oswald"/>
                <a:cs typeface="Oswald"/>
                <a:sym typeface="Oswald"/>
              </a:rPr>
              <a:t>Science</a:t>
            </a:r>
            <a:endParaRPr b="1" sz="1600">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Happy Fall Theme by Slidesgo">
  <a:themeElements>
    <a:clrScheme name="Simple Light">
      <a:dk1>
        <a:srgbClr val="214526"/>
      </a:dk1>
      <a:lt1>
        <a:srgbClr val="FEFAEF"/>
      </a:lt1>
      <a:dk2>
        <a:srgbClr val="FAE3AE"/>
      </a:dk2>
      <a:lt2>
        <a:srgbClr val="D7DB63"/>
      </a:lt2>
      <a:accent1>
        <a:srgbClr val="7C8E4D"/>
      </a:accent1>
      <a:accent2>
        <a:srgbClr val="FE955E"/>
      </a:accent2>
      <a:accent3>
        <a:srgbClr val="FFFFFF"/>
      </a:accent3>
      <a:accent4>
        <a:srgbClr val="FFFFFF"/>
      </a:accent4>
      <a:accent5>
        <a:srgbClr val="FFFFFF"/>
      </a:accent5>
      <a:accent6>
        <a:srgbClr val="FFFFFF"/>
      </a:accent6>
      <a:hlink>
        <a:srgbClr val="2145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Subject for Pre-K: The World Animal Day by Slidesgo">
  <a:themeElements>
    <a:clrScheme name="Simple Light">
      <a:dk1>
        <a:srgbClr val="F1ECE2"/>
      </a:dk1>
      <a:lt1>
        <a:srgbClr val="343020"/>
      </a:lt1>
      <a:dk2>
        <a:srgbClr val="BABAEE"/>
      </a:dk2>
      <a:lt2>
        <a:srgbClr val="FFAF47"/>
      </a:lt2>
      <a:accent1>
        <a:srgbClr val="FF8000"/>
      </a:accent1>
      <a:accent2>
        <a:srgbClr val="3C919A"/>
      </a:accent2>
      <a:accent3>
        <a:srgbClr val="09646E"/>
      </a:accent3>
      <a:accent4>
        <a:srgbClr val="FFFFFF"/>
      </a:accent4>
      <a:accent5>
        <a:srgbClr val="FFFFFF"/>
      </a:accent5>
      <a:accent6>
        <a:srgbClr val="FFFFFF"/>
      </a:accent6>
      <a:hlink>
        <a:srgbClr val="3430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